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4" r:id="rId4"/>
    <p:sldId id="260" r:id="rId5"/>
    <p:sldId id="292" r:id="rId6"/>
    <p:sldId id="265" r:id="rId7"/>
    <p:sldId id="267" r:id="rId8"/>
    <p:sldId id="269" r:id="rId9"/>
    <p:sldId id="271" r:id="rId10"/>
    <p:sldId id="275" r:id="rId11"/>
    <p:sldId id="277" r:id="rId12"/>
    <p:sldId id="278" r:id="rId13"/>
    <p:sldId id="282" r:id="rId14"/>
    <p:sldId id="283" r:id="rId15"/>
    <p:sldId id="286" r:id="rId16"/>
    <p:sldId id="287" r:id="rId17"/>
    <p:sldId id="289" r:id="rId18"/>
    <p:sldId id="291" r:id="rId19"/>
    <p:sldId id="29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A96"/>
    <a:srgbClr val="0070C0"/>
    <a:srgbClr val="F2F2F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3963" autoAdjust="0"/>
  </p:normalViewPr>
  <p:slideViewPr>
    <p:cSldViewPr snapToGrid="0">
      <p:cViewPr varScale="1">
        <p:scale>
          <a:sx n="85" d="100"/>
          <a:sy n="85" d="100"/>
        </p:scale>
        <p:origin x="100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2022/5/6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497C5-DF48-4905-961A-121FADD3E9F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8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54F732-8A2D-4419-80E3-35337C0B0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2022/5/6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CD77AE-955E-4961-88DB-B5575E17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DC5680-A613-4DAF-9F0F-731D074C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65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2022/5/6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D528EF-EA28-4C20-998E-2BE13009E6A5}"/>
              </a:ext>
            </a:extLst>
          </p:cNvPr>
          <p:cNvSpPr/>
          <p:nvPr userDrawn="1"/>
        </p:nvSpPr>
        <p:spPr>
          <a:xfrm>
            <a:off x="4642449" y="1975449"/>
            <a:ext cx="2907102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537538-28AC-433E-BF5C-8E03C2FE0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577" y="136525"/>
            <a:ext cx="1967014" cy="41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2022/5/6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D528EF-EA28-4C20-998E-2BE13009E6A5}"/>
              </a:ext>
            </a:extLst>
          </p:cNvPr>
          <p:cNvSpPr/>
          <p:nvPr userDrawn="1"/>
        </p:nvSpPr>
        <p:spPr>
          <a:xfrm>
            <a:off x="4642449" y="1975449"/>
            <a:ext cx="2907102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4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3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90800" y="2729511"/>
            <a:ext cx="701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中国科学院大学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4055695" y="5644929"/>
            <a:ext cx="214509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UCASer</a:t>
            </a:r>
            <a:endParaRPr lang="zh-CN" altLang="en-US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7156619" y="5644929"/>
            <a:ext cx="203768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验证分析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726491" y="1946404"/>
            <a:ext cx="4909720" cy="2068074"/>
            <a:chOff x="795357" y="1743204"/>
            <a:chExt cx="5300643" cy="2068074"/>
          </a:xfrm>
        </p:grpSpPr>
        <p:sp>
          <p:nvSpPr>
            <p:cNvPr id="18" name="文本框 34"/>
            <p:cNvSpPr>
              <a:spLocks noChangeArrowheads="1"/>
            </p:cNvSpPr>
            <p:nvPr/>
          </p:nvSpPr>
          <p:spPr bwMode="auto">
            <a:xfrm>
              <a:off x="8525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01</a:t>
              </a:r>
              <a:r>
                <a:rPr lang="zh-CN" altLang="en-US" sz="20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19" name="文本框 34"/>
            <p:cNvSpPr>
              <a:spLocks noChangeArrowheads="1"/>
            </p:cNvSpPr>
            <p:nvPr/>
          </p:nvSpPr>
          <p:spPr bwMode="auto">
            <a:xfrm>
              <a:off x="7953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6096001" y="1641475"/>
            <a:ext cx="0" cy="2664000"/>
          </a:xfrm>
          <a:prstGeom prst="line">
            <a:avLst/>
          </a:prstGeom>
          <a:ln>
            <a:solidFill>
              <a:srgbClr val="194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555791" y="1946404"/>
            <a:ext cx="4909720" cy="2068074"/>
            <a:chOff x="6624657" y="1743204"/>
            <a:chExt cx="5300643" cy="2068074"/>
          </a:xfrm>
        </p:grpSpPr>
        <p:sp>
          <p:nvSpPr>
            <p:cNvPr id="23" name="文本框 34"/>
            <p:cNvSpPr>
              <a:spLocks noChangeArrowheads="1"/>
            </p:cNvSpPr>
            <p:nvPr/>
          </p:nvSpPr>
          <p:spPr bwMode="auto">
            <a:xfrm>
              <a:off x="66818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02</a:t>
              </a:r>
              <a:r>
                <a:rPr lang="zh-CN" altLang="en-US" sz="20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31" name="文本框 34"/>
            <p:cNvSpPr>
              <a:spLocks noChangeArrowheads="1"/>
            </p:cNvSpPr>
            <p:nvPr/>
          </p:nvSpPr>
          <p:spPr bwMode="auto">
            <a:xfrm>
              <a:off x="66246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588179" y="4534075"/>
            <a:ext cx="11072793" cy="184132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4"/>
          <p:cNvSpPr>
            <a:spLocks noChangeArrowheads="1"/>
          </p:cNvSpPr>
          <p:nvPr/>
        </p:nvSpPr>
        <p:spPr bwMode="auto">
          <a:xfrm>
            <a:off x="931079" y="4854572"/>
            <a:ext cx="10386992" cy="11988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AFC6952-CF25-4BA8-A578-2367B87EF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339492" y="1683332"/>
            <a:ext cx="8801566" cy="1368000"/>
            <a:chOff x="1339492" y="1216903"/>
            <a:chExt cx="8801566" cy="1368000"/>
          </a:xfrm>
        </p:grpSpPr>
        <p:sp>
          <p:nvSpPr>
            <p:cNvPr id="45" name="圆角矩形 44"/>
            <p:cNvSpPr/>
            <p:nvPr/>
          </p:nvSpPr>
          <p:spPr>
            <a:xfrm>
              <a:off x="1501058" y="1216903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流程图: 离页连接符 45"/>
            <p:cNvSpPr/>
            <p:nvPr/>
          </p:nvSpPr>
          <p:spPr>
            <a:xfrm rot="16200000">
              <a:off x="1291871" y="1522904"/>
              <a:ext cx="851242" cy="756000"/>
            </a:xfrm>
            <a:prstGeom prst="flowChartOffpageConnector">
              <a:avLst/>
            </a:prstGeom>
            <a:solidFill>
              <a:srgbClr val="194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59125" y="1520468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3498785" y="1422311"/>
              <a:ext cx="6489558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4458" y="17008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050942" y="3385816"/>
            <a:ext cx="8801566" cy="1368000"/>
            <a:chOff x="2050942" y="3052737"/>
            <a:chExt cx="8801566" cy="1368000"/>
          </a:xfrm>
        </p:grpSpPr>
        <p:sp>
          <p:nvSpPr>
            <p:cNvPr id="51" name="圆角矩形 50"/>
            <p:cNvSpPr/>
            <p:nvPr/>
          </p:nvSpPr>
          <p:spPr>
            <a:xfrm>
              <a:off x="2212508" y="3052737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离页连接符 51"/>
            <p:cNvSpPr/>
            <p:nvPr/>
          </p:nvSpPr>
          <p:spPr>
            <a:xfrm rot="16200000">
              <a:off x="2003321" y="3358736"/>
              <a:ext cx="851242" cy="756000"/>
            </a:xfrm>
            <a:prstGeom prst="flowChartOffpageConnector">
              <a:avLst/>
            </a:prstGeom>
            <a:solidFill>
              <a:srgbClr val="194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870575" y="3356301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4210235" y="3288910"/>
              <a:ext cx="6489558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05908" y="35591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39492" y="5088299"/>
            <a:ext cx="8801566" cy="1368000"/>
            <a:chOff x="1339492" y="4888571"/>
            <a:chExt cx="8801566" cy="1368000"/>
          </a:xfrm>
        </p:grpSpPr>
        <p:sp>
          <p:nvSpPr>
            <p:cNvPr id="57" name="圆角矩形 56"/>
            <p:cNvSpPr/>
            <p:nvPr/>
          </p:nvSpPr>
          <p:spPr>
            <a:xfrm>
              <a:off x="1501058" y="4888571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流程图: 离页连接符 57"/>
            <p:cNvSpPr/>
            <p:nvPr/>
          </p:nvSpPr>
          <p:spPr>
            <a:xfrm rot="16200000">
              <a:off x="1291871" y="5194570"/>
              <a:ext cx="851242" cy="756000"/>
            </a:xfrm>
            <a:prstGeom prst="flowChartOffpageConnector">
              <a:avLst/>
            </a:prstGeom>
            <a:solidFill>
              <a:srgbClr val="194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2159125" y="5192135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498785" y="5115873"/>
              <a:ext cx="6489558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94458" y="5372515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C6FE845-EAE5-4FA0-8337-75CEAB355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Part.05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169097" y="2044700"/>
            <a:ext cx="8127554" cy="4140000"/>
          </a:xfrm>
          <a:prstGeom prst="rect">
            <a:avLst/>
          </a:prstGeom>
          <a:noFill/>
          <a:ln w="19050">
            <a:solidFill>
              <a:srgbClr val="194A9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1" name="组合 20"/>
          <p:cNvGrpSpPr/>
          <p:nvPr/>
        </p:nvGrpSpPr>
        <p:grpSpPr>
          <a:xfrm>
            <a:off x="3537989" y="2234389"/>
            <a:ext cx="7517994" cy="787524"/>
            <a:chOff x="4910250" y="2459187"/>
            <a:chExt cx="4988898" cy="590642"/>
          </a:xfrm>
        </p:grpSpPr>
        <p:sp>
          <p:nvSpPr>
            <p:cNvPr id="23" name="矩形 22"/>
            <p:cNvSpPr/>
            <p:nvPr/>
          </p:nvSpPr>
          <p:spPr>
            <a:xfrm>
              <a:off x="5296473" y="2459187"/>
              <a:ext cx="4602675" cy="5906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910250" y="2570667"/>
              <a:ext cx="309415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37989" y="3256301"/>
            <a:ext cx="7606260" cy="787524"/>
            <a:chOff x="4910249" y="3241174"/>
            <a:chExt cx="5704695" cy="590642"/>
          </a:xfrm>
        </p:grpSpPr>
        <p:sp>
          <p:nvSpPr>
            <p:cNvPr id="32" name="文本框 31"/>
            <p:cNvSpPr txBox="1"/>
            <p:nvPr/>
          </p:nvSpPr>
          <p:spPr>
            <a:xfrm>
              <a:off x="5346848" y="3241174"/>
              <a:ext cx="5268096" cy="59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37989" y="4252178"/>
            <a:ext cx="7606260" cy="787524"/>
            <a:chOff x="4910249" y="3991780"/>
            <a:chExt cx="5704695" cy="590642"/>
          </a:xfrm>
        </p:grpSpPr>
        <p:sp>
          <p:nvSpPr>
            <p:cNvPr id="38" name="文本框 37"/>
            <p:cNvSpPr txBox="1"/>
            <p:nvPr/>
          </p:nvSpPr>
          <p:spPr>
            <a:xfrm>
              <a:off x="5346848" y="3991780"/>
              <a:ext cx="5268096" cy="59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37989" y="5248052"/>
            <a:ext cx="7606260" cy="787524"/>
            <a:chOff x="4910249" y="3991780"/>
            <a:chExt cx="5704695" cy="590642"/>
          </a:xfrm>
        </p:grpSpPr>
        <p:sp>
          <p:nvSpPr>
            <p:cNvPr id="41" name="文本框 40"/>
            <p:cNvSpPr txBox="1"/>
            <p:nvPr/>
          </p:nvSpPr>
          <p:spPr>
            <a:xfrm>
              <a:off x="5346848" y="3991780"/>
              <a:ext cx="5268096" cy="59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806445" y="2044700"/>
            <a:ext cx="2210250" cy="4139999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课题基本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AD28BA3-3AD9-4E81-8B14-0026AEE64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未来发展方向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3"/>
          <p:cNvSpPr/>
          <p:nvPr/>
        </p:nvSpPr>
        <p:spPr>
          <a:xfrm>
            <a:off x="1793696" y="3713626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194A96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TextBox 74"/>
          <p:cNvSpPr txBox="1"/>
          <p:nvPr/>
        </p:nvSpPr>
        <p:spPr>
          <a:xfrm>
            <a:off x="5559463" y="2213061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5"/>
          <p:cNvSpPr txBox="1"/>
          <p:nvPr/>
        </p:nvSpPr>
        <p:spPr>
          <a:xfrm>
            <a:off x="5559464" y="3635493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5559463" y="5417502"/>
            <a:ext cx="5088564" cy="491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点击输入简要文字介绍，文字内容需概括精炼，不用多余的文字修饰，言简意亮亮图文旗舰店</a:t>
            </a:r>
          </a:p>
        </p:txBody>
      </p:sp>
      <p:sp>
        <p:nvSpPr>
          <p:cNvPr id="25" name="矩形 3"/>
          <p:cNvSpPr/>
          <p:nvPr/>
        </p:nvSpPr>
        <p:spPr>
          <a:xfrm>
            <a:off x="1793696" y="2171649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194A96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1" name="组合 30"/>
          <p:cNvGrpSpPr/>
          <p:nvPr/>
        </p:nvGrpSpPr>
        <p:grpSpPr>
          <a:xfrm>
            <a:off x="1488630" y="2286537"/>
            <a:ext cx="672074" cy="672075"/>
            <a:chOff x="2769119" y="1848492"/>
            <a:chExt cx="504056" cy="504056"/>
          </a:xfrm>
          <a:solidFill>
            <a:srgbClr val="194A96"/>
          </a:solidFill>
        </p:grpSpPr>
        <p:sp>
          <p:nvSpPr>
            <p:cNvPr id="32" name="椭圆 31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2808589" y="1931243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"/>
          <p:cNvSpPr/>
          <p:nvPr/>
        </p:nvSpPr>
        <p:spPr>
          <a:xfrm>
            <a:off x="1793696" y="5355682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194A96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8" name="组合 37"/>
          <p:cNvGrpSpPr/>
          <p:nvPr/>
        </p:nvGrpSpPr>
        <p:grpSpPr>
          <a:xfrm>
            <a:off x="1480080" y="3812418"/>
            <a:ext cx="672074" cy="672075"/>
            <a:chOff x="2471142" y="2586760"/>
            <a:chExt cx="504056" cy="504056"/>
          </a:xfrm>
          <a:solidFill>
            <a:srgbClr val="194A96"/>
          </a:solidFill>
        </p:grpSpPr>
        <p:sp>
          <p:nvSpPr>
            <p:cNvPr id="39" name="椭圆 38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0" name="TextBox 69"/>
            <p:cNvSpPr txBox="1"/>
            <p:nvPr/>
          </p:nvSpPr>
          <p:spPr>
            <a:xfrm>
              <a:off x="2510612" y="2669511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20528" y="5454474"/>
            <a:ext cx="672074" cy="672075"/>
            <a:chOff x="2769119" y="3325028"/>
            <a:chExt cx="504056" cy="504056"/>
          </a:xfrm>
          <a:solidFill>
            <a:srgbClr val="194A96"/>
          </a:solidFill>
        </p:grpSpPr>
        <p:sp>
          <p:nvSpPr>
            <p:cNvPr id="42" name="椭圆 41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3" name="TextBox 72"/>
            <p:cNvSpPr txBox="1"/>
            <p:nvPr/>
          </p:nvSpPr>
          <p:spPr>
            <a:xfrm>
              <a:off x="2808589" y="3407779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82"/>
          <p:cNvSpPr txBox="1"/>
          <p:nvPr/>
        </p:nvSpPr>
        <p:spPr>
          <a:xfrm>
            <a:off x="2439925" y="2396871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发展方向一</a:t>
            </a:r>
          </a:p>
        </p:txBody>
      </p:sp>
      <p:sp>
        <p:nvSpPr>
          <p:cNvPr id="45" name="TextBox 83"/>
          <p:cNvSpPr txBox="1"/>
          <p:nvPr/>
        </p:nvSpPr>
        <p:spPr>
          <a:xfrm>
            <a:off x="2439925" y="3922752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发展方向二</a:t>
            </a:r>
          </a:p>
        </p:txBody>
      </p:sp>
      <p:sp>
        <p:nvSpPr>
          <p:cNvPr id="46" name="TextBox 84"/>
          <p:cNvSpPr txBox="1"/>
          <p:nvPr/>
        </p:nvSpPr>
        <p:spPr>
          <a:xfrm>
            <a:off x="2439925" y="5564808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发展方向三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E3BFC47-6BCD-4732-B244-3D9ABA65F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22750" y="1663700"/>
            <a:ext cx="0" cy="5194300"/>
          </a:xfrm>
          <a:prstGeom prst="line">
            <a:avLst/>
          </a:prstGeom>
          <a:ln>
            <a:solidFill>
              <a:srgbClr val="194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1F15796E-C4EE-46F3-B888-E9A5F67FFE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DFD757C-F90C-4990-A726-A3D4E011D629}"/>
              </a:ext>
            </a:extLst>
          </p:cNvPr>
          <p:cNvSpPr txBox="1"/>
          <p:nvPr/>
        </p:nvSpPr>
        <p:spPr>
          <a:xfrm>
            <a:off x="800100" y="1663701"/>
            <a:ext cx="10960097" cy="495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5252044" y="557809"/>
            <a:ext cx="1649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  谢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304800" y="1736235"/>
            <a:ext cx="1154430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基础版本来自于网络，对原作者表示感谢，国科大吃喝玩乐学团队针对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配色、字体等进行了修改。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仅供学习交流，如需商业转载请联系原作者。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90800" y="3137598"/>
            <a:ext cx="701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请各位老师指正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4093771" y="5644929"/>
            <a:ext cx="170586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en-US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925230" y="5644929"/>
            <a:ext cx="196234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310" y="1171005"/>
            <a:ext cx="10015357" cy="5234327"/>
            <a:chOff x="819232" y="887790"/>
            <a:chExt cx="7511518" cy="3925745"/>
          </a:xfrm>
          <a:solidFill>
            <a:srgbClr val="00B0F0"/>
          </a:solidFill>
        </p:grpSpPr>
        <p:sp>
          <p:nvSpPr>
            <p:cNvPr id="3" name="KSO_Shape"/>
            <p:cNvSpPr/>
            <p:nvPr/>
          </p:nvSpPr>
          <p:spPr bwMode="auto">
            <a:xfrm>
              <a:off x="878386" y="943755"/>
              <a:ext cx="258437" cy="298197"/>
            </a:xfrm>
            <a:custGeom>
              <a:avLst/>
              <a:gdLst>
                <a:gd name="T0" fmla="*/ 316714689 w 3465"/>
                <a:gd name="T1" fmla="*/ 371273721 h 3994"/>
                <a:gd name="T2" fmla="*/ 234241402 w 3465"/>
                <a:gd name="T3" fmla="*/ 406307787 h 3994"/>
                <a:gd name="T4" fmla="*/ 180168174 w 3465"/>
                <a:gd name="T5" fmla="*/ 461362001 h 3994"/>
                <a:gd name="T6" fmla="*/ 147906253 w 3465"/>
                <a:gd name="T7" fmla="*/ 542123221 h 3994"/>
                <a:gd name="T8" fmla="*/ 136091954 w 3465"/>
                <a:gd name="T9" fmla="*/ 646998861 h 3994"/>
                <a:gd name="T10" fmla="*/ 151314031 w 3465"/>
                <a:gd name="T11" fmla="*/ 741409402 h 3994"/>
                <a:gd name="T12" fmla="*/ 195390728 w 3465"/>
                <a:gd name="T13" fmla="*/ 812843563 h 3994"/>
                <a:gd name="T14" fmla="*/ 264913313 w 3465"/>
                <a:gd name="T15" fmla="*/ 858342728 h 3994"/>
                <a:gd name="T16" fmla="*/ 356474486 w 3465"/>
                <a:gd name="T17" fmla="*/ 875859761 h 3994"/>
                <a:gd name="T18" fmla="*/ 458940835 w 3465"/>
                <a:gd name="T19" fmla="*/ 866304712 h 3994"/>
                <a:gd name="T20" fmla="*/ 541413645 w 3465"/>
                <a:gd name="T21" fmla="*/ 833545294 h 3994"/>
                <a:gd name="T22" fmla="*/ 600712419 w 3465"/>
                <a:gd name="T23" fmla="*/ 778491557 h 3994"/>
                <a:gd name="T24" fmla="*/ 637064437 w 3465"/>
                <a:gd name="T25" fmla="*/ 707740411 h 3994"/>
                <a:gd name="T26" fmla="*/ 649333297 w 3465"/>
                <a:gd name="T27" fmla="*/ 609916705 h 3994"/>
                <a:gd name="T28" fmla="*/ 607301172 w 3465"/>
                <a:gd name="T29" fmla="*/ 468186899 h 3994"/>
                <a:gd name="T30" fmla="*/ 547548313 w 3465"/>
                <a:gd name="T31" fmla="*/ 415862836 h 3994"/>
                <a:gd name="T32" fmla="*/ 447581097 w 3465"/>
                <a:gd name="T33" fmla="*/ 368771083 h 3994"/>
                <a:gd name="T34" fmla="*/ 455078495 w 3465"/>
                <a:gd name="T35" fmla="*/ 1365075 h 3994"/>
                <a:gd name="T36" fmla="*/ 566860010 w 3465"/>
                <a:gd name="T37" fmla="*/ 12739747 h 3994"/>
                <a:gd name="T38" fmla="*/ 647970090 w 3465"/>
                <a:gd name="T39" fmla="*/ 34579518 h 3994"/>
                <a:gd name="T40" fmla="*/ 699770990 w 3465"/>
                <a:gd name="T41" fmla="*/ 64608786 h 3994"/>
                <a:gd name="T42" fmla="*/ 722945502 w 3465"/>
                <a:gd name="T43" fmla="*/ 97368204 h 3994"/>
                <a:gd name="T44" fmla="*/ 709540717 w 3465"/>
                <a:gd name="T45" fmla="*/ 147190106 h 3994"/>
                <a:gd name="T46" fmla="*/ 639563570 w 3465"/>
                <a:gd name="T47" fmla="*/ 176536837 h 3994"/>
                <a:gd name="T48" fmla="*/ 572540117 w 3465"/>
                <a:gd name="T49" fmla="*/ 155607116 h 3994"/>
                <a:gd name="T50" fmla="*/ 557090760 w 3465"/>
                <a:gd name="T51" fmla="*/ 129672596 h 3994"/>
                <a:gd name="T52" fmla="*/ 574130604 w 3465"/>
                <a:gd name="T53" fmla="*/ 98733279 h 3994"/>
                <a:gd name="T54" fmla="*/ 573221482 w 3465"/>
                <a:gd name="T55" fmla="*/ 68931524 h 3994"/>
                <a:gd name="T56" fmla="*/ 505743468 w 3465"/>
                <a:gd name="T57" fmla="*/ 46181703 h 3994"/>
                <a:gd name="T58" fmla="*/ 396234282 w 3465"/>
                <a:gd name="T59" fmla="*/ 37536704 h 3994"/>
                <a:gd name="T60" fmla="*/ 312852350 w 3465"/>
                <a:gd name="T61" fmla="*/ 58921450 h 3994"/>
                <a:gd name="T62" fmla="*/ 262641461 w 3465"/>
                <a:gd name="T63" fmla="*/ 109652926 h 3994"/>
                <a:gd name="T64" fmla="*/ 269230214 w 3465"/>
                <a:gd name="T65" fmla="*/ 173352138 h 3994"/>
                <a:gd name="T66" fmla="*/ 337162312 w 3465"/>
                <a:gd name="T67" fmla="*/ 246378410 h 3994"/>
                <a:gd name="T68" fmla="*/ 427587558 w 3465"/>
                <a:gd name="T69" fmla="*/ 308939583 h 3994"/>
                <a:gd name="T70" fmla="*/ 515740476 w 3465"/>
                <a:gd name="T71" fmla="*/ 348978925 h 3994"/>
                <a:gd name="T72" fmla="*/ 668872274 w 3465"/>
                <a:gd name="T73" fmla="*/ 421550172 h 3994"/>
                <a:gd name="T74" fmla="*/ 754298779 w 3465"/>
                <a:gd name="T75" fmla="*/ 503221442 h 3994"/>
                <a:gd name="T76" fmla="*/ 784516129 w 3465"/>
                <a:gd name="T77" fmla="*/ 587167361 h 3994"/>
                <a:gd name="T78" fmla="*/ 779290583 w 3465"/>
                <a:gd name="T79" fmla="*/ 685900640 h 3994"/>
                <a:gd name="T80" fmla="*/ 733396595 w 3465"/>
                <a:gd name="T81" fmla="*/ 773259246 h 3994"/>
                <a:gd name="T82" fmla="*/ 646606884 w 3465"/>
                <a:gd name="T83" fmla="*/ 843555368 h 3994"/>
                <a:gd name="T84" fmla="*/ 531417114 w 3465"/>
                <a:gd name="T85" fmla="*/ 889737071 h 3994"/>
                <a:gd name="T86" fmla="*/ 395325160 w 3465"/>
                <a:gd name="T87" fmla="*/ 908164154 h 3994"/>
                <a:gd name="T88" fmla="*/ 255598147 w 3465"/>
                <a:gd name="T89" fmla="*/ 897244507 h 3994"/>
                <a:gd name="T90" fmla="*/ 141317500 w 3465"/>
                <a:gd name="T91" fmla="*/ 856295115 h 3994"/>
                <a:gd name="T92" fmla="*/ 54527789 w 3465"/>
                <a:gd name="T93" fmla="*/ 786681531 h 3994"/>
                <a:gd name="T94" fmla="*/ 7724679 w 3465"/>
                <a:gd name="T95" fmla="*/ 699322924 h 3994"/>
                <a:gd name="T96" fmla="*/ 2499133 w 3465"/>
                <a:gd name="T97" fmla="*/ 596721933 h 3994"/>
                <a:gd name="T98" fmla="*/ 34988335 w 3465"/>
                <a:gd name="T99" fmla="*/ 503221442 h 3994"/>
                <a:gd name="T100" fmla="*/ 103829556 w 3465"/>
                <a:gd name="T101" fmla="*/ 427237508 h 3994"/>
                <a:gd name="T102" fmla="*/ 202433565 w 3465"/>
                <a:gd name="T103" fmla="*/ 370363671 h 3994"/>
                <a:gd name="T104" fmla="*/ 323303442 w 3465"/>
                <a:gd name="T105" fmla="*/ 335101615 h 3994"/>
                <a:gd name="T106" fmla="*/ 242193362 w 3465"/>
                <a:gd name="T107" fmla="*/ 275270115 h 3994"/>
                <a:gd name="T108" fmla="*/ 144497998 w 3465"/>
                <a:gd name="T109" fmla="*/ 203608918 h 3994"/>
                <a:gd name="T110" fmla="*/ 123368533 w 3465"/>
                <a:gd name="T111" fmla="*/ 136725008 h 3994"/>
                <a:gd name="T112" fmla="*/ 148360337 w 3465"/>
                <a:gd name="T113" fmla="*/ 80306196 h 3994"/>
                <a:gd name="T114" fmla="*/ 219473886 w 3465"/>
                <a:gd name="T115" fmla="*/ 31849368 h 3994"/>
                <a:gd name="T116" fmla="*/ 400096622 w 3465"/>
                <a:gd name="T117" fmla="*/ 0 h 39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465" h="3994">
                  <a:moveTo>
                    <a:pt x="1813" y="1565"/>
                  </a:moveTo>
                  <a:lnTo>
                    <a:pt x="1736" y="1571"/>
                  </a:lnTo>
                  <a:lnTo>
                    <a:pt x="1663" y="1580"/>
                  </a:lnTo>
                  <a:lnTo>
                    <a:pt x="1592" y="1590"/>
                  </a:lnTo>
                  <a:lnTo>
                    <a:pt x="1523" y="1601"/>
                  </a:lnTo>
                  <a:lnTo>
                    <a:pt x="1458" y="1617"/>
                  </a:lnTo>
                  <a:lnTo>
                    <a:pt x="1394" y="1632"/>
                  </a:lnTo>
                  <a:lnTo>
                    <a:pt x="1335" y="1647"/>
                  </a:lnTo>
                  <a:lnTo>
                    <a:pt x="1277" y="1667"/>
                  </a:lnTo>
                  <a:lnTo>
                    <a:pt x="1221" y="1688"/>
                  </a:lnTo>
                  <a:lnTo>
                    <a:pt x="1170" y="1709"/>
                  </a:lnTo>
                  <a:lnTo>
                    <a:pt x="1121" y="1734"/>
                  </a:lnTo>
                  <a:lnTo>
                    <a:pt x="1073" y="1759"/>
                  </a:lnTo>
                  <a:lnTo>
                    <a:pt x="1031" y="1786"/>
                  </a:lnTo>
                  <a:lnTo>
                    <a:pt x="989" y="1815"/>
                  </a:lnTo>
                  <a:lnTo>
                    <a:pt x="951" y="1845"/>
                  </a:lnTo>
                  <a:lnTo>
                    <a:pt x="916" y="1878"/>
                  </a:lnTo>
                  <a:lnTo>
                    <a:pt x="881" y="1912"/>
                  </a:lnTo>
                  <a:lnTo>
                    <a:pt x="851" y="1949"/>
                  </a:lnTo>
                  <a:lnTo>
                    <a:pt x="820" y="1987"/>
                  </a:lnTo>
                  <a:lnTo>
                    <a:pt x="793" y="2028"/>
                  </a:lnTo>
                  <a:lnTo>
                    <a:pt x="766" y="2072"/>
                  </a:lnTo>
                  <a:lnTo>
                    <a:pt x="743" y="2118"/>
                  </a:lnTo>
                  <a:lnTo>
                    <a:pt x="720" y="2166"/>
                  </a:lnTo>
                  <a:lnTo>
                    <a:pt x="701" y="2218"/>
                  </a:lnTo>
                  <a:lnTo>
                    <a:pt x="682" y="2270"/>
                  </a:lnTo>
                  <a:lnTo>
                    <a:pt x="664" y="2325"/>
                  </a:lnTo>
                  <a:lnTo>
                    <a:pt x="651" y="2383"/>
                  </a:lnTo>
                  <a:lnTo>
                    <a:pt x="638" y="2442"/>
                  </a:lnTo>
                  <a:lnTo>
                    <a:pt x="626" y="2506"/>
                  </a:lnTo>
                  <a:lnTo>
                    <a:pt x="616" y="2571"/>
                  </a:lnTo>
                  <a:lnTo>
                    <a:pt x="609" y="2638"/>
                  </a:lnTo>
                  <a:lnTo>
                    <a:pt x="605" y="2707"/>
                  </a:lnTo>
                  <a:lnTo>
                    <a:pt x="601" y="2777"/>
                  </a:lnTo>
                  <a:lnTo>
                    <a:pt x="599" y="2844"/>
                  </a:lnTo>
                  <a:lnTo>
                    <a:pt x="601" y="2909"/>
                  </a:lnTo>
                  <a:lnTo>
                    <a:pt x="607" y="2972"/>
                  </a:lnTo>
                  <a:lnTo>
                    <a:pt x="613" y="3034"/>
                  </a:lnTo>
                  <a:lnTo>
                    <a:pt x="622" y="3093"/>
                  </a:lnTo>
                  <a:lnTo>
                    <a:pt x="636" y="3151"/>
                  </a:lnTo>
                  <a:lnTo>
                    <a:pt x="649" y="3207"/>
                  </a:lnTo>
                  <a:lnTo>
                    <a:pt x="666" y="3259"/>
                  </a:lnTo>
                  <a:lnTo>
                    <a:pt x="687" y="3310"/>
                  </a:lnTo>
                  <a:lnTo>
                    <a:pt x="709" y="3358"/>
                  </a:lnTo>
                  <a:lnTo>
                    <a:pt x="735" y="3406"/>
                  </a:lnTo>
                  <a:lnTo>
                    <a:pt x="762" y="3451"/>
                  </a:lnTo>
                  <a:lnTo>
                    <a:pt x="793" y="3493"/>
                  </a:lnTo>
                  <a:lnTo>
                    <a:pt x="826" y="3533"/>
                  </a:lnTo>
                  <a:lnTo>
                    <a:pt x="860" y="3573"/>
                  </a:lnTo>
                  <a:lnTo>
                    <a:pt x="899" y="3610"/>
                  </a:lnTo>
                  <a:lnTo>
                    <a:pt x="937" y="3643"/>
                  </a:lnTo>
                  <a:lnTo>
                    <a:pt x="979" y="3673"/>
                  </a:lnTo>
                  <a:lnTo>
                    <a:pt x="1024" y="3702"/>
                  </a:lnTo>
                  <a:lnTo>
                    <a:pt x="1068" y="3729"/>
                  </a:lnTo>
                  <a:lnTo>
                    <a:pt x="1116" y="3752"/>
                  </a:lnTo>
                  <a:lnTo>
                    <a:pt x="1166" y="3773"/>
                  </a:lnTo>
                  <a:lnTo>
                    <a:pt x="1218" y="3792"/>
                  </a:lnTo>
                  <a:lnTo>
                    <a:pt x="1271" y="3808"/>
                  </a:lnTo>
                  <a:lnTo>
                    <a:pt x="1327" y="3821"/>
                  </a:lnTo>
                  <a:lnTo>
                    <a:pt x="1385" y="3833"/>
                  </a:lnTo>
                  <a:lnTo>
                    <a:pt x="1444" y="3840"/>
                  </a:lnTo>
                  <a:lnTo>
                    <a:pt x="1506" y="3846"/>
                  </a:lnTo>
                  <a:lnTo>
                    <a:pt x="1569" y="3850"/>
                  </a:lnTo>
                  <a:lnTo>
                    <a:pt x="1634" y="3852"/>
                  </a:lnTo>
                  <a:lnTo>
                    <a:pt x="1703" y="3850"/>
                  </a:lnTo>
                  <a:lnTo>
                    <a:pt x="1771" y="3844"/>
                  </a:lnTo>
                  <a:lnTo>
                    <a:pt x="1836" y="3838"/>
                  </a:lnTo>
                  <a:lnTo>
                    <a:pt x="1899" y="3831"/>
                  </a:lnTo>
                  <a:lnTo>
                    <a:pt x="1961" y="3821"/>
                  </a:lnTo>
                  <a:lnTo>
                    <a:pt x="2020" y="3808"/>
                  </a:lnTo>
                  <a:lnTo>
                    <a:pt x="2078" y="3794"/>
                  </a:lnTo>
                  <a:lnTo>
                    <a:pt x="2134" y="3777"/>
                  </a:lnTo>
                  <a:lnTo>
                    <a:pt x="2187" y="3760"/>
                  </a:lnTo>
                  <a:lnTo>
                    <a:pt x="2239" y="3739"/>
                  </a:lnTo>
                  <a:lnTo>
                    <a:pt x="2289" y="3716"/>
                  </a:lnTo>
                  <a:lnTo>
                    <a:pt x="2337" y="3691"/>
                  </a:lnTo>
                  <a:lnTo>
                    <a:pt x="2383" y="3664"/>
                  </a:lnTo>
                  <a:lnTo>
                    <a:pt x="2426" y="3635"/>
                  </a:lnTo>
                  <a:lnTo>
                    <a:pt x="2468" y="3604"/>
                  </a:lnTo>
                  <a:lnTo>
                    <a:pt x="2508" y="3572"/>
                  </a:lnTo>
                  <a:lnTo>
                    <a:pt x="2545" y="3537"/>
                  </a:lnTo>
                  <a:lnTo>
                    <a:pt x="2581" y="3501"/>
                  </a:lnTo>
                  <a:lnTo>
                    <a:pt x="2614" y="3462"/>
                  </a:lnTo>
                  <a:lnTo>
                    <a:pt x="2644" y="3422"/>
                  </a:lnTo>
                  <a:lnTo>
                    <a:pt x="2675" y="3381"/>
                  </a:lnTo>
                  <a:lnTo>
                    <a:pt x="2702" y="3339"/>
                  </a:lnTo>
                  <a:lnTo>
                    <a:pt x="2727" y="3297"/>
                  </a:lnTo>
                  <a:lnTo>
                    <a:pt x="2748" y="3253"/>
                  </a:lnTo>
                  <a:lnTo>
                    <a:pt x="2769" y="3207"/>
                  </a:lnTo>
                  <a:lnTo>
                    <a:pt x="2788" y="3159"/>
                  </a:lnTo>
                  <a:lnTo>
                    <a:pt x="2804" y="3111"/>
                  </a:lnTo>
                  <a:lnTo>
                    <a:pt x="2817" y="3061"/>
                  </a:lnTo>
                  <a:lnTo>
                    <a:pt x="2831" y="3009"/>
                  </a:lnTo>
                  <a:lnTo>
                    <a:pt x="2840" y="2957"/>
                  </a:lnTo>
                  <a:lnTo>
                    <a:pt x="2848" y="2903"/>
                  </a:lnTo>
                  <a:lnTo>
                    <a:pt x="2854" y="2848"/>
                  </a:lnTo>
                  <a:lnTo>
                    <a:pt x="2856" y="2792"/>
                  </a:lnTo>
                  <a:lnTo>
                    <a:pt x="2858" y="2681"/>
                  </a:lnTo>
                  <a:lnTo>
                    <a:pt x="2852" y="2573"/>
                  </a:lnTo>
                  <a:lnTo>
                    <a:pt x="2838" y="2473"/>
                  </a:lnTo>
                  <a:lnTo>
                    <a:pt x="2819" y="2379"/>
                  </a:lnTo>
                  <a:lnTo>
                    <a:pt x="2794" y="2291"/>
                  </a:lnTo>
                  <a:lnTo>
                    <a:pt x="2760" y="2206"/>
                  </a:lnTo>
                  <a:lnTo>
                    <a:pt x="2719" y="2129"/>
                  </a:lnTo>
                  <a:lnTo>
                    <a:pt x="2673" y="2058"/>
                  </a:lnTo>
                  <a:lnTo>
                    <a:pt x="2646" y="2024"/>
                  </a:lnTo>
                  <a:lnTo>
                    <a:pt x="2616" y="1989"/>
                  </a:lnTo>
                  <a:lnTo>
                    <a:pt x="2581" y="1957"/>
                  </a:lnTo>
                  <a:lnTo>
                    <a:pt x="2545" y="1924"/>
                  </a:lnTo>
                  <a:lnTo>
                    <a:pt x="2502" y="1891"/>
                  </a:lnTo>
                  <a:lnTo>
                    <a:pt x="2458" y="1859"/>
                  </a:lnTo>
                  <a:lnTo>
                    <a:pt x="2410" y="1828"/>
                  </a:lnTo>
                  <a:lnTo>
                    <a:pt x="2358" y="1795"/>
                  </a:lnTo>
                  <a:lnTo>
                    <a:pt x="2303" y="1767"/>
                  </a:lnTo>
                  <a:lnTo>
                    <a:pt x="2243" y="1736"/>
                  </a:lnTo>
                  <a:lnTo>
                    <a:pt x="2180" y="1705"/>
                  </a:lnTo>
                  <a:lnTo>
                    <a:pt x="2114" y="1676"/>
                  </a:lnTo>
                  <a:lnTo>
                    <a:pt x="2043" y="1647"/>
                  </a:lnTo>
                  <a:lnTo>
                    <a:pt x="1970" y="1621"/>
                  </a:lnTo>
                  <a:lnTo>
                    <a:pt x="1894" y="1592"/>
                  </a:lnTo>
                  <a:lnTo>
                    <a:pt x="1813" y="1565"/>
                  </a:lnTo>
                  <a:close/>
                  <a:moveTo>
                    <a:pt x="1761" y="0"/>
                  </a:moveTo>
                  <a:lnTo>
                    <a:pt x="1842" y="0"/>
                  </a:lnTo>
                  <a:lnTo>
                    <a:pt x="1922" y="2"/>
                  </a:lnTo>
                  <a:lnTo>
                    <a:pt x="2003" y="6"/>
                  </a:lnTo>
                  <a:lnTo>
                    <a:pt x="2082" y="10"/>
                  </a:lnTo>
                  <a:lnTo>
                    <a:pt x="2157" y="15"/>
                  </a:lnTo>
                  <a:lnTo>
                    <a:pt x="2230" y="21"/>
                  </a:lnTo>
                  <a:lnTo>
                    <a:pt x="2301" y="29"/>
                  </a:lnTo>
                  <a:lnTo>
                    <a:pt x="2368" y="36"/>
                  </a:lnTo>
                  <a:lnTo>
                    <a:pt x="2433" y="46"/>
                  </a:lnTo>
                  <a:lnTo>
                    <a:pt x="2495" y="56"/>
                  </a:lnTo>
                  <a:lnTo>
                    <a:pt x="2554" y="67"/>
                  </a:lnTo>
                  <a:lnTo>
                    <a:pt x="2610" y="79"/>
                  </a:lnTo>
                  <a:lnTo>
                    <a:pt x="2664" y="92"/>
                  </a:lnTo>
                  <a:lnTo>
                    <a:pt x="2716" y="106"/>
                  </a:lnTo>
                  <a:lnTo>
                    <a:pt x="2764" y="121"/>
                  </a:lnTo>
                  <a:lnTo>
                    <a:pt x="2810" y="136"/>
                  </a:lnTo>
                  <a:lnTo>
                    <a:pt x="2852" y="152"/>
                  </a:lnTo>
                  <a:lnTo>
                    <a:pt x="2892" y="171"/>
                  </a:lnTo>
                  <a:lnTo>
                    <a:pt x="2931" y="188"/>
                  </a:lnTo>
                  <a:lnTo>
                    <a:pt x="2965" y="207"/>
                  </a:lnTo>
                  <a:lnTo>
                    <a:pt x="2998" y="225"/>
                  </a:lnTo>
                  <a:lnTo>
                    <a:pt x="3029" y="244"/>
                  </a:lnTo>
                  <a:lnTo>
                    <a:pt x="3055" y="263"/>
                  </a:lnTo>
                  <a:lnTo>
                    <a:pt x="3080" y="284"/>
                  </a:lnTo>
                  <a:lnTo>
                    <a:pt x="3102" y="303"/>
                  </a:lnTo>
                  <a:lnTo>
                    <a:pt x="3123" y="323"/>
                  </a:lnTo>
                  <a:lnTo>
                    <a:pt x="3138" y="344"/>
                  </a:lnTo>
                  <a:lnTo>
                    <a:pt x="3153" y="365"/>
                  </a:lnTo>
                  <a:lnTo>
                    <a:pt x="3165" y="386"/>
                  </a:lnTo>
                  <a:lnTo>
                    <a:pt x="3175" y="407"/>
                  </a:lnTo>
                  <a:lnTo>
                    <a:pt x="3182" y="428"/>
                  </a:lnTo>
                  <a:lnTo>
                    <a:pt x="3186" y="449"/>
                  </a:lnTo>
                  <a:lnTo>
                    <a:pt x="3186" y="472"/>
                  </a:lnTo>
                  <a:lnTo>
                    <a:pt x="3186" y="495"/>
                  </a:lnTo>
                  <a:lnTo>
                    <a:pt x="3178" y="538"/>
                  </a:lnTo>
                  <a:lnTo>
                    <a:pt x="3165" y="578"/>
                  </a:lnTo>
                  <a:lnTo>
                    <a:pt x="3146" y="614"/>
                  </a:lnTo>
                  <a:lnTo>
                    <a:pt x="3123" y="647"/>
                  </a:lnTo>
                  <a:lnTo>
                    <a:pt x="3092" y="678"/>
                  </a:lnTo>
                  <a:lnTo>
                    <a:pt x="3055" y="705"/>
                  </a:lnTo>
                  <a:lnTo>
                    <a:pt x="3013" y="728"/>
                  </a:lnTo>
                  <a:lnTo>
                    <a:pt x="2967" y="747"/>
                  </a:lnTo>
                  <a:lnTo>
                    <a:pt x="2915" y="762"/>
                  </a:lnTo>
                  <a:lnTo>
                    <a:pt x="2865" y="772"/>
                  </a:lnTo>
                  <a:lnTo>
                    <a:pt x="2815" y="776"/>
                  </a:lnTo>
                  <a:lnTo>
                    <a:pt x="2765" y="774"/>
                  </a:lnTo>
                  <a:lnTo>
                    <a:pt x="2714" y="766"/>
                  </a:lnTo>
                  <a:lnTo>
                    <a:pt x="2664" y="755"/>
                  </a:lnTo>
                  <a:lnTo>
                    <a:pt x="2614" y="735"/>
                  </a:lnTo>
                  <a:lnTo>
                    <a:pt x="2564" y="710"/>
                  </a:lnTo>
                  <a:lnTo>
                    <a:pt x="2539" y="697"/>
                  </a:lnTo>
                  <a:lnTo>
                    <a:pt x="2520" y="684"/>
                  </a:lnTo>
                  <a:lnTo>
                    <a:pt x="2500" y="668"/>
                  </a:lnTo>
                  <a:lnTo>
                    <a:pt x="2485" y="653"/>
                  </a:lnTo>
                  <a:lnTo>
                    <a:pt x="2474" y="637"/>
                  </a:lnTo>
                  <a:lnTo>
                    <a:pt x="2464" y="622"/>
                  </a:lnTo>
                  <a:lnTo>
                    <a:pt x="2458" y="605"/>
                  </a:lnTo>
                  <a:lnTo>
                    <a:pt x="2454" y="588"/>
                  </a:lnTo>
                  <a:lnTo>
                    <a:pt x="2452" y="570"/>
                  </a:lnTo>
                  <a:lnTo>
                    <a:pt x="2454" y="553"/>
                  </a:lnTo>
                  <a:lnTo>
                    <a:pt x="2460" y="534"/>
                  </a:lnTo>
                  <a:lnTo>
                    <a:pt x="2468" y="515"/>
                  </a:lnTo>
                  <a:lnTo>
                    <a:pt x="2477" y="495"/>
                  </a:lnTo>
                  <a:lnTo>
                    <a:pt x="2491" y="476"/>
                  </a:lnTo>
                  <a:lnTo>
                    <a:pt x="2508" y="455"/>
                  </a:lnTo>
                  <a:lnTo>
                    <a:pt x="2527" y="434"/>
                  </a:lnTo>
                  <a:lnTo>
                    <a:pt x="2545" y="415"/>
                  </a:lnTo>
                  <a:lnTo>
                    <a:pt x="2556" y="394"/>
                  </a:lnTo>
                  <a:lnTo>
                    <a:pt x="2562" y="374"/>
                  </a:lnTo>
                  <a:lnTo>
                    <a:pt x="2562" y="355"/>
                  </a:lnTo>
                  <a:lnTo>
                    <a:pt x="2554" y="338"/>
                  </a:lnTo>
                  <a:lnTo>
                    <a:pt x="2543" y="321"/>
                  </a:lnTo>
                  <a:lnTo>
                    <a:pt x="2523" y="303"/>
                  </a:lnTo>
                  <a:lnTo>
                    <a:pt x="2498" y="288"/>
                  </a:lnTo>
                  <a:lnTo>
                    <a:pt x="2470" y="273"/>
                  </a:lnTo>
                  <a:lnTo>
                    <a:pt x="2433" y="257"/>
                  </a:lnTo>
                  <a:lnTo>
                    <a:pt x="2389" y="244"/>
                  </a:lnTo>
                  <a:lnTo>
                    <a:pt x="2341" y="230"/>
                  </a:lnTo>
                  <a:lnTo>
                    <a:pt x="2287" y="217"/>
                  </a:lnTo>
                  <a:lnTo>
                    <a:pt x="2226" y="203"/>
                  </a:lnTo>
                  <a:lnTo>
                    <a:pt x="2160" y="192"/>
                  </a:lnTo>
                  <a:lnTo>
                    <a:pt x="2088" y="182"/>
                  </a:lnTo>
                  <a:lnTo>
                    <a:pt x="2013" y="173"/>
                  </a:lnTo>
                  <a:lnTo>
                    <a:pt x="1942" y="167"/>
                  </a:lnTo>
                  <a:lnTo>
                    <a:pt x="1872" y="163"/>
                  </a:lnTo>
                  <a:lnTo>
                    <a:pt x="1807" y="163"/>
                  </a:lnTo>
                  <a:lnTo>
                    <a:pt x="1744" y="165"/>
                  </a:lnTo>
                  <a:lnTo>
                    <a:pt x="1682" y="169"/>
                  </a:lnTo>
                  <a:lnTo>
                    <a:pt x="1625" y="177"/>
                  </a:lnTo>
                  <a:lnTo>
                    <a:pt x="1571" y="188"/>
                  </a:lnTo>
                  <a:lnTo>
                    <a:pt x="1517" y="202"/>
                  </a:lnTo>
                  <a:lnTo>
                    <a:pt x="1467" y="217"/>
                  </a:lnTo>
                  <a:lnTo>
                    <a:pt x="1421" y="236"/>
                  </a:lnTo>
                  <a:lnTo>
                    <a:pt x="1377" y="259"/>
                  </a:lnTo>
                  <a:lnTo>
                    <a:pt x="1335" y="284"/>
                  </a:lnTo>
                  <a:lnTo>
                    <a:pt x="1296" y="311"/>
                  </a:lnTo>
                  <a:lnTo>
                    <a:pt x="1260" y="342"/>
                  </a:lnTo>
                  <a:lnTo>
                    <a:pt x="1227" y="374"/>
                  </a:lnTo>
                  <a:lnTo>
                    <a:pt x="1198" y="409"/>
                  </a:lnTo>
                  <a:lnTo>
                    <a:pt x="1173" y="445"/>
                  </a:lnTo>
                  <a:lnTo>
                    <a:pt x="1156" y="482"/>
                  </a:lnTo>
                  <a:lnTo>
                    <a:pt x="1143" y="520"/>
                  </a:lnTo>
                  <a:lnTo>
                    <a:pt x="1137" y="557"/>
                  </a:lnTo>
                  <a:lnTo>
                    <a:pt x="1135" y="597"/>
                  </a:lnTo>
                  <a:lnTo>
                    <a:pt x="1139" y="637"/>
                  </a:lnTo>
                  <a:lnTo>
                    <a:pt x="1148" y="678"/>
                  </a:lnTo>
                  <a:lnTo>
                    <a:pt x="1164" y="720"/>
                  </a:lnTo>
                  <a:lnTo>
                    <a:pt x="1185" y="762"/>
                  </a:lnTo>
                  <a:lnTo>
                    <a:pt x="1212" y="806"/>
                  </a:lnTo>
                  <a:lnTo>
                    <a:pt x="1244" y="851"/>
                  </a:lnTo>
                  <a:lnTo>
                    <a:pt x="1281" y="895"/>
                  </a:lnTo>
                  <a:lnTo>
                    <a:pt x="1325" y="941"/>
                  </a:lnTo>
                  <a:lnTo>
                    <a:pt x="1373" y="989"/>
                  </a:lnTo>
                  <a:lnTo>
                    <a:pt x="1429" y="1035"/>
                  </a:lnTo>
                  <a:lnTo>
                    <a:pt x="1484" y="1083"/>
                  </a:lnTo>
                  <a:lnTo>
                    <a:pt x="1542" y="1127"/>
                  </a:lnTo>
                  <a:lnTo>
                    <a:pt x="1600" y="1171"/>
                  </a:lnTo>
                  <a:lnTo>
                    <a:pt x="1655" y="1212"/>
                  </a:lnTo>
                  <a:lnTo>
                    <a:pt x="1713" y="1252"/>
                  </a:lnTo>
                  <a:lnTo>
                    <a:pt x="1769" y="1288"/>
                  </a:lnTo>
                  <a:lnTo>
                    <a:pt x="1824" y="1325"/>
                  </a:lnTo>
                  <a:lnTo>
                    <a:pt x="1882" y="1358"/>
                  </a:lnTo>
                  <a:lnTo>
                    <a:pt x="1938" y="1388"/>
                  </a:lnTo>
                  <a:lnTo>
                    <a:pt x="1993" y="1417"/>
                  </a:lnTo>
                  <a:lnTo>
                    <a:pt x="2049" y="1446"/>
                  </a:lnTo>
                  <a:lnTo>
                    <a:pt x="2105" y="1471"/>
                  </a:lnTo>
                  <a:lnTo>
                    <a:pt x="2160" y="1494"/>
                  </a:lnTo>
                  <a:lnTo>
                    <a:pt x="2216" y="1515"/>
                  </a:lnTo>
                  <a:lnTo>
                    <a:pt x="2270" y="1534"/>
                  </a:lnTo>
                  <a:lnTo>
                    <a:pt x="2326" y="1553"/>
                  </a:lnTo>
                  <a:lnTo>
                    <a:pt x="2433" y="1588"/>
                  </a:lnTo>
                  <a:lnTo>
                    <a:pt x="2541" y="1630"/>
                  </a:lnTo>
                  <a:lnTo>
                    <a:pt x="2644" y="1676"/>
                  </a:lnTo>
                  <a:lnTo>
                    <a:pt x="2746" y="1730"/>
                  </a:lnTo>
                  <a:lnTo>
                    <a:pt x="2846" y="1788"/>
                  </a:lnTo>
                  <a:lnTo>
                    <a:pt x="2944" y="1853"/>
                  </a:lnTo>
                  <a:lnTo>
                    <a:pt x="3038" y="1922"/>
                  </a:lnTo>
                  <a:lnTo>
                    <a:pt x="3130" y="1997"/>
                  </a:lnTo>
                  <a:lnTo>
                    <a:pt x="3175" y="2037"/>
                  </a:lnTo>
                  <a:lnTo>
                    <a:pt x="3217" y="2080"/>
                  </a:lnTo>
                  <a:lnTo>
                    <a:pt x="3253" y="2122"/>
                  </a:lnTo>
                  <a:lnTo>
                    <a:pt x="3290" y="2166"/>
                  </a:lnTo>
                  <a:lnTo>
                    <a:pt x="3320" y="2212"/>
                  </a:lnTo>
                  <a:lnTo>
                    <a:pt x="3349" y="2260"/>
                  </a:lnTo>
                  <a:lnTo>
                    <a:pt x="3374" y="2310"/>
                  </a:lnTo>
                  <a:lnTo>
                    <a:pt x="3397" y="2362"/>
                  </a:lnTo>
                  <a:lnTo>
                    <a:pt x="3416" y="2414"/>
                  </a:lnTo>
                  <a:lnTo>
                    <a:pt x="3432" y="2467"/>
                  </a:lnTo>
                  <a:lnTo>
                    <a:pt x="3443" y="2523"/>
                  </a:lnTo>
                  <a:lnTo>
                    <a:pt x="3453" y="2581"/>
                  </a:lnTo>
                  <a:lnTo>
                    <a:pt x="3461" y="2640"/>
                  </a:lnTo>
                  <a:lnTo>
                    <a:pt x="3463" y="2702"/>
                  </a:lnTo>
                  <a:lnTo>
                    <a:pt x="3465" y="2763"/>
                  </a:lnTo>
                  <a:lnTo>
                    <a:pt x="3461" y="2826"/>
                  </a:lnTo>
                  <a:lnTo>
                    <a:pt x="3455" y="2892"/>
                  </a:lnTo>
                  <a:lnTo>
                    <a:pt x="3443" y="2953"/>
                  </a:lnTo>
                  <a:lnTo>
                    <a:pt x="3430" y="3015"/>
                  </a:lnTo>
                  <a:lnTo>
                    <a:pt x="3413" y="3074"/>
                  </a:lnTo>
                  <a:lnTo>
                    <a:pt x="3392" y="3132"/>
                  </a:lnTo>
                  <a:lnTo>
                    <a:pt x="3367" y="3188"/>
                  </a:lnTo>
                  <a:lnTo>
                    <a:pt x="3338" y="3243"/>
                  </a:lnTo>
                  <a:lnTo>
                    <a:pt x="3305" y="3297"/>
                  </a:lnTo>
                  <a:lnTo>
                    <a:pt x="3269" y="3349"/>
                  </a:lnTo>
                  <a:lnTo>
                    <a:pt x="3228" y="3399"/>
                  </a:lnTo>
                  <a:lnTo>
                    <a:pt x="3186" y="3447"/>
                  </a:lnTo>
                  <a:lnTo>
                    <a:pt x="3138" y="3495"/>
                  </a:lnTo>
                  <a:lnTo>
                    <a:pt x="3086" y="3541"/>
                  </a:lnTo>
                  <a:lnTo>
                    <a:pt x="3032" y="3585"/>
                  </a:lnTo>
                  <a:lnTo>
                    <a:pt x="2973" y="3627"/>
                  </a:lnTo>
                  <a:lnTo>
                    <a:pt x="2911" y="3669"/>
                  </a:lnTo>
                  <a:lnTo>
                    <a:pt x="2846" y="3708"/>
                  </a:lnTo>
                  <a:lnTo>
                    <a:pt x="2779" y="3744"/>
                  </a:lnTo>
                  <a:lnTo>
                    <a:pt x="2710" y="3779"/>
                  </a:lnTo>
                  <a:lnTo>
                    <a:pt x="2641" y="3812"/>
                  </a:lnTo>
                  <a:lnTo>
                    <a:pt x="2568" y="3840"/>
                  </a:lnTo>
                  <a:lnTo>
                    <a:pt x="2493" y="3867"/>
                  </a:lnTo>
                  <a:lnTo>
                    <a:pt x="2418" y="3890"/>
                  </a:lnTo>
                  <a:lnTo>
                    <a:pt x="2339" y="3911"/>
                  </a:lnTo>
                  <a:lnTo>
                    <a:pt x="2258" y="3931"/>
                  </a:lnTo>
                  <a:lnTo>
                    <a:pt x="2178" y="3948"/>
                  </a:lnTo>
                  <a:lnTo>
                    <a:pt x="2093" y="3961"/>
                  </a:lnTo>
                  <a:lnTo>
                    <a:pt x="2009" y="3973"/>
                  </a:lnTo>
                  <a:lnTo>
                    <a:pt x="1920" y="3982"/>
                  </a:lnTo>
                  <a:lnTo>
                    <a:pt x="1832" y="3988"/>
                  </a:lnTo>
                  <a:lnTo>
                    <a:pt x="1740" y="3992"/>
                  </a:lnTo>
                  <a:lnTo>
                    <a:pt x="1648" y="3994"/>
                  </a:lnTo>
                  <a:lnTo>
                    <a:pt x="1556" y="3992"/>
                  </a:lnTo>
                  <a:lnTo>
                    <a:pt x="1465" y="3988"/>
                  </a:lnTo>
                  <a:lnTo>
                    <a:pt x="1377" y="3981"/>
                  </a:lnTo>
                  <a:lnTo>
                    <a:pt x="1290" y="3971"/>
                  </a:lnTo>
                  <a:lnTo>
                    <a:pt x="1208" y="3959"/>
                  </a:lnTo>
                  <a:lnTo>
                    <a:pt x="1125" y="3944"/>
                  </a:lnTo>
                  <a:lnTo>
                    <a:pt x="1047" y="3927"/>
                  </a:lnTo>
                  <a:lnTo>
                    <a:pt x="970" y="3906"/>
                  </a:lnTo>
                  <a:lnTo>
                    <a:pt x="897" y="3883"/>
                  </a:lnTo>
                  <a:lnTo>
                    <a:pt x="824" y="3858"/>
                  </a:lnTo>
                  <a:lnTo>
                    <a:pt x="755" y="3829"/>
                  </a:lnTo>
                  <a:lnTo>
                    <a:pt x="687" y="3798"/>
                  </a:lnTo>
                  <a:lnTo>
                    <a:pt x="622" y="3764"/>
                  </a:lnTo>
                  <a:lnTo>
                    <a:pt x="559" y="3727"/>
                  </a:lnTo>
                  <a:lnTo>
                    <a:pt x="497" y="3687"/>
                  </a:lnTo>
                  <a:lnTo>
                    <a:pt x="440" y="3645"/>
                  </a:lnTo>
                  <a:lnTo>
                    <a:pt x="384" y="3600"/>
                  </a:lnTo>
                  <a:lnTo>
                    <a:pt x="332" y="3554"/>
                  </a:lnTo>
                  <a:lnTo>
                    <a:pt x="284" y="3506"/>
                  </a:lnTo>
                  <a:lnTo>
                    <a:pt x="240" y="3458"/>
                  </a:lnTo>
                  <a:lnTo>
                    <a:pt x="200" y="3408"/>
                  </a:lnTo>
                  <a:lnTo>
                    <a:pt x="163" y="3356"/>
                  </a:lnTo>
                  <a:lnTo>
                    <a:pt x="131" y="3303"/>
                  </a:lnTo>
                  <a:lnTo>
                    <a:pt x="100" y="3249"/>
                  </a:lnTo>
                  <a:lnTo>
                    <a:pt x="75" y="3191"/>
                  </a:lnTo>
                  <a:lnTo>
                    <a:pt x="54" y="3134"/>
                  </a:lnTo>
                  <a:lnTo>
                    <a:pt x="34" y="3074"/>
                  </a:lnTo>
                  <a:lnTo>
                    <a:pt x="21" y="3013"/>
                  </a:lnTo>
                  <a:lnTo>
                    <a:pt x="10" y="2951"/>
                  </a:lnTo>
                  <a:lnTo>
                    <a:pt x="2" y="2888"/>
                  </a:lnTo>
                  <a:lnTo>
                    <a:pt x="0" y="2823"/>
                  </a:lnTo>
                  <a:lnTo>
                    <a:pt x="0" y="2755"/>
                  </a:lnTo>
                  <a:lnTo>
                    <a:pt x="4" y="2688"/>
                  </a:lnTo>
                  <a:lnTo>
                    <a:pt x="11" y="2623"/>
                  </a:lnTo>
                  <a:lnTo>
                    <a:pt x="21" y="2560"/>
                  </a:lnTo>
                  <a:lnTo>
                    <a:pt x="34" y="2498"/>
                  </a:lnTo>
                  <a:lnTo>
                    <a:pt x="52" y="2437"/>
                  </a:lnTo>
                  <a:lnTo>
                    <a:pt x="73" y="2377"/>
                  </a:lnTo>
                  <a:lnTo>
                    <a:pt x="96" y="2321"/>
                  </a:lnTo>
                  <a:lnTo>
                    <a:pt x="123" y="2266"/>
                  </a:lnTo>
                  <a:lnTo>
                    <a:pt x="154" y="2212"/>
                  </a:lnTo>
                  <a:lnTo>
                    <a:pt x="188" y="2158"/>
                  </a:lnTo>
                  <a:lnTo>
                    <a:pt x="225" y="2108"/>
                  </a:lnTo>
                  <a:lnTo>
                    <a:pt x="265" y="2058"/>
                  </a:lnTo>
                  <a:lnTo>
                    <a:pt x="307" y="2010"/>
                  </a:lnTo>
                  <a:lnTo>
                    <a:pt x="355" y="1964"/>
                  </a:lnTo>
                  <a:lnTo>
                    <a:pt x="405" y="1920"/>
                  </a:lnTo>
                  <a:lnTo>
                    <a:pt x="457" y="1878"/>
                  </a:lnTo>
                  <a:lnTo>
                    <a:pt x="513" y="1836"/>
                  </a:lnTo>
                  <a:lnTo>
                    <a:pt x="572" y="1797"/>
                  </a:lnTo>
                  <a:lnTo>
                    <a:pt x="632" y="1759"/>
                  </a:lnTo>
                  <a:lnTo>
                    <a:pt x="693" y="1724"/>
                  </a:lnTo>
                  <a:lnTo>
                    <a:pt x="757" y="1690"/>
                  </a:lnTo>
                  <a:lnTo>
                    <a:pt x="824" y="1659"/>
                  </a:lnTo>
                  <a:lnTo>
                    <a:pt x="891" y="1628"/>
                  </a:lnTo>
                  <a:lnTo>
                    <a:pt x="962" y="1601"/>
                  </a:lnTo>
                  <a:lnTo>
                    <a:pt x="1033" y="1575"/>
                  </a:lnTo>
                  <a:lnTo>
                    <a:pt x="1108" y="1551"/>
                  </a:lnTo>
                  <a:lnTo>
                    <a:pt x="1183" y="1528"/>
                  </a:lnTo>
                  <a:lnTo>
                    <a:pt x="1262" y="1507"/>
                  </a:lnTo>
                  <a:lnTo>
                    <a:pt x="1340" y="1490"/>
                  </a:lnTo>
                  <a:lnTo>
                    <a:pt x="1423" y="1473"/>
                  </a:lnTo>
                  <a:lnTo>
                    <a:pt x="1508" y="1457"/>
                  </a:lnTo>
                  <a:lnTo>
                    <a:pt x="1592" y="1444"/>
                  </a:lnTo>
                  <a:lnTo>
                    <a:pt x="1473" y="1396"/>
                  </a:lnTo>
                  <a:lnTo>
                    <a:pt x="1360" y="1350"/>
                  </a:lnTo>
                  <a:lnTo>
                    <a:pt x="1254" y="1302"/>
                  </a:lnTo>
                  <a:lnTo>
                    <a:pt x="1156" y="1256"/>
                  </a:lnTo>
                  <a:lnTo>
                    <a:pt x="1066" y="1210"/>
                  </a:lnTo>
                  <a:lnTo>
                    <a:pt x="983" y="1164"/>
                  </a:lnTo>
                  <a:lnTo>
                    <a:pt x="906" y="1117"/>
                  </a:lnTo>
                  <a:lnTo>
                    <a:pt x="837" y="1071"/>
                  </a:lnTo>
                  <a:lnTo>
                    <a:pt x="776" y="1027"/>
                  </a:lnTo>
                  <a:lnTo>
                    <a:pt x="722" y="983"/>
                  </a:lnTo>
                  <a:lnTo>
                    <a:pt x="674" y="939"/>
                  </a:lnTo>
                  <a:lnTo>
                    <a:pt x="636" y="895"/>
                  </a:lnTo>
                  <a:lnTo>
                    <a:pt x="603" y="851"/>
                  </a:lnTo>
                  <a:lnTo>
                    <a:pt x="578" y="808"/>
                  </a:lnTo>
                  <a:lnTo>
                    <a:pt x="559" y="766"/>
                  </a:lnTo>
                  <a:lnTo>
                    <a:pt x="549" y="724"/>
                  </a:lnTo>
                  <a:lnTo>
                    <a:pt x="543" y="682"/>
                  </a:lnTo>
                  <a:lnTo>
                    <a:pt x="542" y="641"/>
                  </a:lnTo>
                  <a:lnTo>
                    <a:pt x="543" y="601"/>
                  </a:lnTo>
                  <a:lnTo>
                    <a:pt x="549" y="563"/>
                  </a:lnTo>
                  <a:lnTo>
                    <a:pt x="557" y="526"/>
                  </a:lnTo>
                  <a:lnTo>
                    <a:pt x="570" y="490"/>
                  </a:lnTo>
                  <a:lnTo>
                    <a:pt x="586" y="453"/>
                  </a:lnTo>
                  <a:lnTo>
                    <a:pt x="605" y="420"/>
                  </a:lnTo>
                  <a:lnTo>
                    <a:pt x="626" y="386"/>
                  </a:lnTo>
                  <a:lnTo>
                    <a:pt x="653" y="353"/>
                  </a:lnTo>
                  <a:lnTo>
                    <a:pt x="682" y="323"/>
                  </a:lnTo>
                  <a:lnTo>
                    <a:pt x="714" y="292"/>
                  </a:lnTo>
                  <a:lnTo>
                    <a:pt x="751" y="263"/>
                  </a:lnTo>
                  <a:lnTo>
                    <a:pt x="789" y="236"/>
                  </a:lnTo>
                  <a:lnTo>
                    <a:pt x="831" y="207"/>
                  </a:lnTo>
                  <a:lnTo>
                    <a:pt x="880" y="182"/>
                  </a:lnTo>
                  <a:lnTo>
                    <a:pt x="966" y="140"/>
                  </a:lnTo>
                  <a:lnTo>
                    <a:pt x="1060" y="104"/>
                  </a:lnTo>
                  <a:lnTo>
                    <a:pt x="1160" y="73"/>
                  </a:lnTo>
                  <a:lnTo>
                    <a:pt x="1267" y="46"/>
                  </a:lnTo>
                  <a:lnTo>
                    <a:pt x="1381" y="27"/>
                  </a:lnTo>
                  <a:lnTo>
                    <a:pt x="1502" y="11"/>
                  </a:lnTo>
                  <a:lnTo>
                    <a:pt x="1629" y="4"/>
                  </a:lnTo>
                  <a:lnTo>
                    <a:pt x="17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4" name="KSO_Shape"/>
            <p:cNvSpPr/>
            <p:nvPr/>
          </p:nvSpPr>
          <p:spPr bwMode="auto">
            <a:xfrm>
              <a:off x="2614625" y="1800000"/>
              <a:ext cx="350354" cy="350354"/>
            </a:xfrm>
            <a:custGeom>
              <a:avLst/>
              <a:gdLst>
                <a:gd name="T0" fmla="*/ 542980832 w 2832"/>
                <a:gd name="T1" fmla="*/ 385213036 h 3994"/>
                <a:gd name="T2" fmla="*/ 558365456 w 2832"/>
                <a:gd name="T3" fmla="*/ 76860597 h 3994"/>
                <a:gd name="T4" fmla="*/ 433479656 w 2832"/>
                <a:gd name="T5" fmla="*/ 100965000 h 3994"/>
                <a:gd name="T6" fmla="*/ 321263586 w 2832"/>
                <a:gd name="T7" fmla="*/ 146672122 h 3994"/>
                <a:gd name="T8" fmla="*/ 223979433 w 2832"/>
                <a:gd name="T9" fmla="*/ 213526938 h 3994"/>
                <a:gd name="T10" fmla="*/ 153844894 w 2832"/>
                <a:gd name="T11" fmla="*/ 290842560 h 3994"/>
                <a:gd name="T12" fmla="*/ 114478257 w 2832"/>
                <a:gd name="T13" fmla="*/ 377708461 h 3994"/>
                <a:gd name="T14" fmla="*/ 104976128 w 2832"/>
                <a:gd name="T15" fmla="*/ 473443535 h 3994"/>
                <a:gd name="T16" fmla="*/ 126695281 w 2832"/>
                <a:gd name="T17" fmla="*/ 565994388 h 3994"/>
                <a:gd name="T18" fmla="*/ 177826234 w 2832"/>
                <a:gd name="T19" fmla="*/ 649222474 h 3994"/>
                <a:gd name="T20" fmla="*/ 260631176 w 2832"/>
                <a:gd name="T21" fmla="*/ 724490960 h 3994"/>
                <a:gd name="T22" fmla="*/ 364702564 w 2832"/>
                <a:gd name="T23" fmla="*/ 782932583 h 3994"/>
                <a:gd name="T24" fmla="*/ 481895715 w 2832"/>
                <a:gd name="T25" fmla="*/ 819543496 h 3994"/>
                <a:gd name="T26" fmla="*/ 612211303 w 2832"/>
                <a:gd name="T27" fmla="*/ 834779204 h 3994"/>
                <a:gd name="T28" fmla="*/ 747051266 w 2832"/>
                <a:gd name="T29" fmla="*/ 828412192 h 3994"/>
                <a:gd name="T30" fmla="*/ 868769465 w 2832"/>
                <a:gd name="T31" fmla="*/ 799987436 h 3994"/>
                <a:gd name="T32" fmla="*/ 978270641 w 2832"/>
                <a:gd name="T33" fmla="*/ 750186997 h 3994"/>
                <a:gd name="T34" fmla="*/ 1071935159 w 2832"/>
                <a:gd name="T35" fmla="*/ 680375949 h 3994"/>
                <a:gd name="T36" fmla="*/ 1135283136 w 2832"/>
                <a:gd name="T37" fmla="*/ 600331607 h 3994"/>
                <a:gd name="T38" fmla="*/ 1169219311 w 2832"/>
                <a:gd name="T39" fmla="*/ 511419047 h 3994"/>
                <a:gd name="T40" fmla="*/ 1172838946 w 2832"/>
                <a:gd name="T41" fmla="*/ 414774400 h 3994"/>
                <a:gd name="T42" fmla="*/ 1144785265 w 2832"/>
                <a:gd name="T43" fmla="*/ 324497242 h 3994"/>
                <a:gd name="T44" fmla="*/ 1086867076 w 2832"/>
                <a:gd name="T45" fmla="*/ 243316292 h 3994"/>
                <a:gd name="T46" fmla="*/ 999085053 w 2832"/>
                <a:gd name="T47" fmla="*/ 171231073 h 3994"/>
                <a:gd name="T48" fmla="*/ 892298771 w 2832"/>
                <a:gd name="T49" fmla="*/ 116655255 h 3994"/>
                <a:gd name="T50" fmla="*/ 773295466 w 2832"/>
                <a:gd name="T51" fmla="*/ 83910146 h 3994"/>
                <a:gd name="T52" fmla="*/ 640264984 w 2832"/>
                <a:gd name="T53" fmla="*/ 72994792 h 3994"/>
                <a:gd name="T54" fmla="*/ 736644396 w 2832"/>
                <a:gd name="T55" fmla="*/ 4320353 h 3994"/>
                <a:gd name="T56" fmla="*/ 885964243 w 2832"/>
                <a:gd name="T57" fmla="*/ 33200134 h 3994"/>
                <a:gd name="T58" fmla="*/ 1019899465 w 2832"/>
                <a:gd name="T59" fmla="*/ 87775951 h 3994"/>
                <a:gd name="T60" fmla="*/ 1137092617 w 2832"/>
                <a:gd name="T61" fmla="*/ 167365268 h 3994"/>
                <a:gd name="T62" fmla="*/ 1220350265 w 2832"/>
                <a:gd name="T63" fmla="*/ 259461572 h 3994"/>
                <a:gd name="T64" fmla="*/ 1269218358 w 2832"/>
                <a:gd name="T65" fmla="*/ 362472754 h 3994"/>
                <a:gd name="T66" fmla="*/ 1280530641 w 2832"/>
                <a:gd name="T67" fmla="*/ 476854315 h 3994"/>
                <a:gd name="T68" fmla="*/ 1254286441 w 2832"/>
                <a:gd name="T69" fmla="*/ 586915046 h 3994"/>
                <a:gd name="T70" fmla="*/ 1191843204 w 2832"/>
                <a:gd name="T71" fmla="*/ 685605875 h 3994"/>
                <a:gd name="T72" fmla="*/ 1093654311 w 2832"/>
                <a:gd name="T73" fmla="*/ 774973460 h 3994"/>
                <a:gd name="T74" fmla="*/ 967863771 w 2832"/>
                <a:gd name="T75" fmla="*/ 845467046 h 3994"/>
                <a:gd name="T76" fmla="*/ 828046054 w 2832"/>
                <a:gd name="T77" fmla="*/ 889355021 h 3994"/>
                <a:gd name="T78" fmla="*/ 672391679 w 2832"/>
                <a:gd name="T79" fmla="*/ 907319448 h 3994"/>
                <a:gd name="T80" fmla="*/ 511759550 w 2832"/>
                <a:gd name="T81" fmla="*/ 900042863 h 3994"/>
                <a:gd name="T82" fmla="*/ 365607304 w 2832"/>
                <a:gd name="T83" fmla="*/ 865933156 h 3994"/>
                <a:gd name="T84" fmla="*/ 235291716 w 2832"/>
                <a:gd name="T85" fmla="*/ 806126935 h 3994"/>
                <a:gd name="T86" fmla="*/ 123980387 w 2832"/>
                <a:gd name="T87" fmla="*/ 723126839 h 3994"/>
                <a:gd name="T88" fmla="*/ 47058612 w 2832"/>
                <a:gd name="T89" fmla="*/ 627846790 h 3994"/>
                <a:gd name="T90" fmla="*/ 6787235 w 2832"/>
                <a:gd name="T91" fmla="*/ 522333925 h 3994"/>
                <a:gd name="T92" fmla="*/ 2714894 w 2832"/>
                <a:gd name="T93" fmla="*/ 407497815 h 3994"/>
                <a:gd name="T94" fmla="*/ 35746329 w 2832"/>
                <a:gd name="T95" fmla="*/ 299483743 h 3994"/>
                <a:gd name="T96" fmla="*/ 105881541 w 2832"/>
                <a:gd name="T97" fmla="*/ 202612061 h 3994"/>
                <a:gd name="T98" fmla="*/ 210857669 w 2832"/>
                <a:gd name="T99" fmla="*/ 117110280 h 3994"/>
                <a:gd name="T100" fmla="*/ 338005657 w 2832"/>
                <a:gd name="T101" fmla="*/ 52074134 h 3994"/>
                <a:gd name="T102" fmla="*/ 481443008 w 2832"/>
                <a:gd name="T103" fmla="*/ 12734501 h 3994"/>
                <a:gd name="T104" fmla="*/ 640264984 w 2832"/>
                <a:gd name="T105" fmla="*/ 0 h 39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32" h="3994">
                  <a:moveTo>
                    <a:pt x="1200" y="1694"/>
                  </a:moveTo>
                  <a:lnTo>
                    <a:pt x="1630" y="1694"/>
                  </a:lnTo>
                  <a:lnTo>
                    <a:pt x="1630" y="2300"/>
                  </a:lnTo>
                  <a:lnTo>
                    <a:pt x="1200" y="2300"/>
                  </a:lnTo>
                  <a:lnTo>
                    <a:pt x="1200" y="1694"/>
                  </a:lnTo>
                  <a:close/>
                  <a:moveTo>
                    <a:pt x="1415" y="321"/>
                  </a:moveTo>
                  <a:lnTo>
                    <a:pt x="1353" y="323"/>
                  </a:lnTo>
                  <a:lnTo>
                    <a:pt x="1294" y="329"/>
                  </a:lnTo>
                  <a:lnTo>
                    <a:pt x="1234" y="338"/>
                  </a:lnTo>
                  <a:lnTo>
                    <a:pt x="1177" y="352"/>
                  </a:lnTo>
                  <a:lnTo>
                    <a:pt x="1121" y="369"/>
                  </a:lnTo>
                  <a:lnTo>
                    <a:pt x="1065" y="390"/>
                  </a:lnTo>
                  <a:lnTo>
                    <a:pt x="1012" y="415"/>
                  </a:lnTo>
                  <a:lnTo>
                    <a:pt x="958" y="444"/>
                  </a:lnTo>
                  <a:lnTo>
                    <a:pt x="906" y="476"/>
                  </a:lnTo>
                  <a:lnTo>
                    <a:pt x="856" y="513"/>
                  </a:lnTo>
                  <a:lnTo>
                    <a:pt x="806" y="553"/>
                  </a:lnTo>
                  <a:lnTo>
                    <a:pt x="758" y="597"/>
                  </a:lnTo>
                  <a:lnTo>
                    <a:pt x="710" y="645"/>
                  </a:lnTo>
                  <a:lnTo>
                    <a:pt x="664" y="697"/>
                  </a:lnTo>
                  <a:lnTo>
                    <a:pt x="620" y="753"/>
                  </a:lnTo>
                  <a:lnTo>
                    <a:pt x="576" y="812"/>
                  </a:lnTo>
                  <a:lnTo>
                    <a:pt x="536" y="876"/>
                  </a:lnTo>
                  <a:lnTo>
                    <a:pt x="495" y="939"/>
                  </a:lnTo>
                  <a:lnTo>
                    <a:pt x="459" y="1002"/>
                  </a:lnTo>
                  <a:lnTo>
                    <a:pt x="426" y="1070"/>
                  </a:lnTo>
                  <a:lnTo>
                    <a:pt x="393" y="1139"/>
                  </a:lnTo>
                  <a:lnTo>
                    <a:pt x="367" y="1208"/>
                  </a:lnTo>
                  <a:lnTo>
                    <a:pt x="340" y="1279"/>
                  </a:lnTo>
                  <a:lnTo>
                    <a:pt x="317" y="1352"/>
                  </a:lnTo>
                  <a:lnTo>
                    <a:pt x="297" y="1427"/>
                  </a:lnTo>
                  <a:lnTo>
                    <a:pt x="280" y="1504"/>
                  </a:lnTo>
                  <a:lnTo>
                    <a:pt x="265" y="1580"/>
                  </a:lnTo>
                  <a:lnTo>
                    <a:pt x="253" y="1661"/>
                  </a:lnTo>
                  <a:lnTo>
                    <a:pt x="244" y="1742"/>
                  </a:lnTo>
                  <a:lnTo>
                    <a:pt x="236" y="1824"/>
                  </a:lnTo>
                  <a:lnTo>
                    <a:pt x="232" y="1909"/>
                  </a:lnTo>
                  <a:lnTo>
                    <a:pt x="230" y="1995"/>
                  </a:lnTo>
                  <a:lnTo>
                    <a:pt x="232" y="2082"/>
                  </a:lnTo>
                  <a:lnTo>
                    <a:pt x="236" y="2166"/>
                  </a:lnTo>
                  <a:lnTo>
                    <a:pt x="244" y="2249"/>
                  </a:lnTo>
                  <a:lnTo>
                    <a:pt x="253" y="2329"/>
                  </a:lnTo>
                  <a:lnTo>
                    <a:pt x="265" y="2410"/>
                  </a:lnTo>
                  <a:lnTo>
                    <a:pt x="280" y="2489"/>
                  </a:lnTo>
                  <a:lnTo>
                    <a:pt x="297" y="2565"/>
                  </a:lnTo>
                  <a:lnTo>
                    <a:pt x="317" y="2640"/>
                  </a:lnTo>
                  <a:lnTo>
                    <a:pt x="340" y="2713"/>
                  </a:lnTo>
                  <a:lnTo>
                    <a:pt x="367" y="2786"/>
                  </a:lnTo>
                  <a:lnTo>
                    <a:pt x="393" y="2855"/>
                  </a:lnTo>
                  <a:lnTo>
                    <a:pt x="426" y="2925"/>
                  </a:lnTo>
                  <a:lnTo>
                    <a:pt x="459" y="2992"/>
                  </a:lnTo>
                  <a:lnTo>
                    <a:pt x="495" y="3059"/>
                  </a:lnTo>
                  <a:lnTo>
                    <a:pt x="536" y="3122"/>
                  </a:lnTo>
                  <a:lnTo>
                    <a:pt x="576" y="3186"/>
                  </a:lnTo>
                  <a:lnTo>
                    <a:pt x="620" y="3245"/>
                  </a:lnTo>
                  <a:lnTo>
                    <a:pt x="666" y="3299"/>
                  </a:lnTo>
                  <a:lnTo>
                    <a:pt x="712" y="3351"/>
                  </a:lnTo>
                  <a:lnTo>
                    <a:pt x="758" y="3399"/>
                  </a:lnTo>
                  <a:lnTo>
                    <a:pt x="806" y="3443"/>
                  </a:lnTo>
                  <a:lnTo>
                    <a:pt x="856" y="3483"/>
                  </a:lnTo>
                  <a:lnTo>
                    <a:pt x="908" y="3518"/>
                  </a:lnTo>
                  <a:lnTo>
                    <a:pt x="960" y="3550"/>
                  </a:lnTo>
                  <a:lnTo>
                    <a:pt x="1012" y="3579"/>
                  </a:lnTo>
                  <a:lnTo>
                    <a:pt x="1065" y="3604"/>
                  </a:lnTo>
                  <a:lnTo>
                    <a:pt x="1121" y="3625"/>
                  </a:lnTo>
                  <a:lnTo>
                    <a:pt x="1177" y="3643"/>
                  </a:lnTo>
                  <a:lnTo>
                    <a:pt x="1234" y="3656"/>
                  </a:lnTo>
                  <a:lnTo>
                    <a:pt x="1294" y="3666"/>
                  </a:lnTo>
                  <a:lnTo>
                    <a:pt x="1353" y="3671"/>
                  </a:lnTo>
                  <a:lnTo>
                    <a:pt x="1415" y="3673"/>
                  </a:lnTo>
                  <a:lnTo>
                    <a:pt x="1476" y="3671"/>
                  </a:lnTo>
                  <a:lnTo>
                    <a:pt x="1536" y="3666"/>
                  </a:lnTo>
                  <a:lnTo>
                    <a:pt x="1593" y="3656"/>
                  </a:lnTo>
                  <a:lnTo>
                    <a:pt x="1651" y="3643"/>
                  </a:lnTo>
                  <a:lnTo>
                    <a:pt x="1707" y="3625"/>
                  </a:lnTo>
                  <a:lnTo>
                    <a:pt x="1762" y="3604"/>
                  </a:lnTo>
                  <a:lnTo>
                    <a:pt x="1816" y="3579"/>
                  </a:lnTo>
                  <a:lnTo>
                    <a:pt x="1870" y="3550"/>
                  </a:lnTo>
                  <a:lnTo>
                    <a:pt x="1920" y="3518"/>
                  </a:lnTo>
                  <a:lnTo>
                    <a:pt x="1972" y="3483"/>
                  </a:lnTo>
                  <a:lnTo>
                    <a:pt x="2022" y="3443"/>
                  </a:lnTo>
                  <a:lnTo>
                    <a:pt x="2070" y="3399"/>
                  </a:lnTo>
                  <a:lnTo>
                    <a:pt x="2116" y="3351"/>
                  </a:lnTo>
                  <a:lnTo>
                    <a:pt x="2162" y="3299"/>
                  </a:lnTo>
                  <a:lnTo>
                    <a:pt x="2208" y="3245"/>
                  </a:lnTo>
                  <a:lnTo>
                    <a:pt x="2250" y="3186"/>
                  </a:lnTo>
                  <a:lnTo>
                    <a:pt x="2292" y="3122"/>
                  </a:lnTo>
                  <a:lnTo>
                    <a:pt x="2333" y="3059"/>
                  </a:lnTo>
                  <a:lnTo>
                    <a:pt x="2369" y="2992"/>
                  </a:lnTo>
                  <a:lnTo>
                    <a:pt x="2402" y="2925"/>
                  </a:lnTo>
                  <a:lnTo>
                    <a:pt x="2432" y="2855"/>
                  </a:lnTo>
                  <a:lnTo>
                    <a:pt x="2461" y="2786"/>
                  </a:lnTo>
                  <a:lnTo>
                    <a:pt x="2486" y="2713"/>
                  </a:lnTo>
                  <a:lnTo>
                    <a:pt x="2509" y="2640"/>
                  </a:lnTo>
                  <a:lnTo>
                    <a:pt x="2530" y="2565"/>
                  </a:lnTo>
                  <a:lnTo>
                    <a:pt x="2548" y="2489"/>
                  </a:lnTo>
                  <a:lnTo>
                    <a:pt x="2563" y="2410"/>
                  </a:lnTo>
                  <a:lnTo>
                    <a:pt x="2575" y="2329"/>
                  </a:lnTo>
                  <a:lnTo>
                    <a:pt x="2584" y="2249"/>
                  </a:lnTo>
                  <a:lnTo>
                    <a:pt x="2592" y="2166"/>
                  </a:lnTo>
                  <a:lnTo>
                    <a:pt x="2596" y="2082"/>
                  </a:lnTo>
                  <a:lnTo>
                    <a:pt x="2596" y="1995"/>
                  </a:lnTo>
                  <a:lnTo>
                    <a:pt x="2596" y="1909"/>
                  </a:lnTo>
                  <a:lnTo>
                    <a:pt x="2592" y="1824"/>
                  </a:lnTo>
                  <a:lnTo>
                    <a:pt x="2584" y="1742"/>
                  </a:lnTo>
                  <a:lnTo>
                    <a:pt x="2575" y="1661"/>
                  </a:lnTo>
                  <a:lnTo>
                    <a:pt x="2563" y="1580"/>
                  </a:lnTo>
                  <a:lnTo>
                    <a:pt x="2548" y="1504"/>
                  </a:lnTo>
                  <a:lnTo>
                    <a:pt x="2530" y="1427"/>
                  </a:lnTo>
                  <a:lnTo>
                    <a:pt x="2509" y="1352"/>
                  </a:lnTo>
                  <a:lnTo>
                    <a:pt x="2486" y="1279"/>
                  </a:lnTo>
                  <a:lnTo>
                    <a:pt x="2461" y="1208"/>
                  </a:lnTo>
                  <a:lnTo>
                    <a:pt x="2432" y="1139"/>
                  </a:lnTo>
                  <a:lnTo>
                    <a:pt x="2402" y="1070"/>
                  </a:lnTo>
                  <a:lnTo>
                    <a:pt x="2369" y="1002"/>
                  </a:lnTo>
                  <a:lnTo>
                    <a:pt x="2333" y="939"/>
                  </a:lnTo>
                  <a:lnTo>
                    <a:pt x="2292" y="876"/>
                  </a:lnTo>
                  <a:lnTo>
                    <a:pt x="2250" y="812"/>
                  </a:lnTo>
                  <a:lnTo>
                    <a:pt x="2208" y="753"/>
                  </a:lnTo>
                  <a:lnTo>
                    <a:pt x="2162" y="697"/>
                  </a:lnTo>
                  <a:lnTo>
                    <a:pt x="2116" y="645"/>
                  </a:lnTo>
                  <a:lnTo>
                    <a:pt x="2070" y="597"/>
                  </a:lnTo>
                  <a:lnTo>
                    <a:pt x="2022" y="553"/>
                  </a:lnTo>
                  <a:lnTo>
                    <a:pt x="1972" y="513"/>
                  </a:lnTo>
                  <a:lnTo>
                    <a:pt x="1922" y="476"/>
                  </a:lnTo>
                  <a:lnTo>
                    <a:pt x="1870" y="444"/>
                  </a:lnTo>
                  <a:lnTo>
                    <a:pt x="1816" y="415"/>
                  </a:lnTo>
                  <a:lnTo>
                    <a:pt x="1762" y="390"/>
                  </a:lnTo>
                  <a:lnTo>
                    <a:pt x="1709" y="369"/>
                  </a:lnTo>
                  <a:lnTo>
                    <a:pt x="1651" y="352"/>
                  </a:lnTo>
                  <a:lnTo>
                    <a:pt x="1593" y="338"/>
                  </a:lnTo>
                  <a:lnTo>
                    <a:pt x="1536" y="329"/>
                  </a:lnTo>
                  <a:lnTo>
                    <a:pt x="1476" y="323"/>
                  </a:lnTo>
                  <a:lnTo>
                    <a:pt x="1415" y="321"/>
                  </a:lnTo>
                  <a:close/>
                  <a:moveTo>
                    <a:pt x="1415" y="0"/>
                  </a:moveTo>
                  <a:lnTo>
                    <a:pt x="1488" y="2"/>
                  </a:lnTo>
                  <a:lnTo>
                    <a:pt x="1559" y="8"/>
                  </a:lnTo>
                  <a:lnTo>
                    <a:pt x="1628" y="19"/>
                  </a:lnTo>
                  <a:lnTo>
                    <a:pt x="1697" y="37"/>
                  </a:lnTo>
                  <a:lnTo>
                    <a:pt x="1764" y="56"/>
                  </a:lnTo>
                  <a:lnTo>
                    <a:pt x="1830" y="83"/>
                  </a:lnTo>
                  <a:lnTo>
                    <a:pt x="1895" y="112"/>
                  </a:lnTo>
                  <a:lnTo>
                    <a:pt x="1958" y="146"/>
                  </a:lnTo>
                  <a:lnTo>
                    <a:pt x="2020" y="185"/>
                  </a:lnTo>
                  <a:lnTo>
                    <a:pt x="2081" y="229"/>
                  </a:lnTo>
                  <a:lnTo>
                    <a:pt x="2141" y="277"/>
                  </a:lnTo>
                  <a:lnTo>
                    <a:pt x="2198" y="329"/>
                  </a:lnTo>
                  <a:lnTo>
                    <a:pt x="2254" y="386"/>
                  </a:lnTo>
                  <a:lnTo>
                    <a:pt x="2310" y="448"/>
                  </a:lnTo>
                  <a:lnTo>
                    <a:pt x="2363" y="515"/>
                  </a:lnTo>
                  <a:lnTo>
                    <a:pt x="2417" y="586"/>
                  </a:lnTo>
                  <a:lnTo>
                    <a:pt x="2465" y="659"/>
                  </a:lnTo>
                  <a:lnTo>
                    <a:pt x="2513" y="736"/>
                  </a:lnTo>
                  <a:lnTo>
                    <a:pt x="2555" y="814"/>
                  </a:lnTo>
                  <a:lnTo>
                    <a:pt x="2596" y="893"/>
                  </a:lnTo>
                  <a:lnTo>
                    <a:pt x="2634" y="974"/>
                  </a:lnTo>
                  <a:lnTo>
                    <a:pt x="2667" y="1056"/>
                  </a:lnTo>
                  <a:lnTo>
                    <a:pt x="2697" y="1141"/>
                  </a:lnTo>
                  <a:lnTo>
                    <a:pt x="2726" y="1227"/>
                  </a:lnTo>
                  <a:lnTo>
                    <a:pt x="2751" y="1315"/>
                  </a:lnTo>
                  <a:lnTo>
                    <a:pt x="2772" y="1406"/>
                  </a:lnTo>
                  <a:lnTo>
                    <a:pt x="2790" y="1500"/>
                  </a:lnTo>
                  <a:lnTo>
                    <a:pt x="2805" y="1594"/>
                  </a:lnTo>
                  <a:lnTo>
                    <a:pt x="2816" y="1692"/>
                  </a:lnTo>
                  <a:lnTo>
                    <a:pt x="2824" y="1790"/>
                  </a:lnTo>
                  <a:lnTo>
                    <a:pt x="2830" y="1892"/>
                  </a:lnTo>
                  <a:lnTo>
                    <a:pt x="2832" y="1995"/>
                  </a:lnTo>
                  <a:lnTo>
                    <a:pt x="2830" y="2097"/>
                  </a:lnTo>
                  <a:lnTo>
                    <a:pt x="2824" y="2199"/>
                  </a:lnTo>
                  <a:lnTo>
                    <a:pt x="2816" y="2297"/>
                  </a:lnTo>
                  <a:lnTo>
                    <a:pt x="2805" y="2393"/>
                  </a:lnTo>
                  <a:lnTo>
                    <a:pt x="2790" y="2489"/>
                  </a:lnTo>
                  <a:lnTo>
                    <a:pt x="2772" y="2581"/>
                  </a:lnTo>
                  <a:lnTo>
                    <a:pt x="2751" y="2671"/>
                  </a:lnTo>
                  <a:lnTo>
                    <a:pt x="2726" y="2759"/>
                  </a:lnTo>
                  <a:lnTo>
                    <a:pt x="2697" y="2846"/>
                  </a:lnTo>
                  <a:lnTo>
                    <a:pt x="2667" y="2932"/>
                  </a:lnTo>
                  <a:lnTo>
                    <a:pt x="2634" y="3015"/>
                  </a:lnTo>
                  <a:lnTo>
                    <a:pt x="2596" y="3097"/>
                  </a:lnTo>
                  <a:lnTo>
                    <a:pt x="2555" y="3178"/>
                  </a:lnTo>
                  <a:lnTo>
                    <a:pt x="2513" y="3257"/>
                  </a:lnTo>
                  <a:lnTo>
                    <a:pt x="2465" y="3334"/>
                  </a:lnTo>
                  <a:lnTo>
                    <a:pt x="2417" y="3408"/>
                  </a:lnTo>
                  <a:lnTo>
                    <a:pt x="2363" y="3479"/>
                  </a:lnTo>
                  <a:lnTo>
                    <a:pt x="2310" y="3545"/>
                  </a:lnTo>
                  <a:lnTo>
                    <a:pt x="2254" y="3606"/>
                  </a:lnTo>
                  <a:lnTo>
                    <a:pt x="2196" y="3664"/>
                  </a:lnTo>
                  <a:lnTo>
                    <a:pt x="2139" y="3718"/>
                  </a:lnTo>
                  <a:lnTo>
                    <a:pt x="2079" y="3766"/>
                  </a:lnTo>
                  <a:lnTo>
                    <a:pt x="2018" y="3808"/>
                  </a:lnTo>
                  <a:lnTo>
                    <a:pt x="1956" y="3846"/>
                  </a:lnTo>
                  <a:lnTo>
                    <a:pt x="1893" y="3881"/>
                  </a:lnTo>
                  <a:lnTo>
                    <a:pt x="1830" y="3911"/>
                  </a:lnTo>
                  <a:lnTo>
                    <a:pt x="1762" y="3936"/>
                  </a:lnTo>
                  <a:lnTo>
                    <a:pt x="1695" y="3958"/>
                  </a:lnTo>
                  <a:lnTo>
                    <a:pt x="1628" y="3973"/>
                  </a:lnTo>
                  <a:lnTo>
                    <a:pt x="1557" y="3984"/>
                  </a:lnTo>
                  <a:lnTo>
                    <a:pt x="1486" y="3990"/>
                  </a:lnTo>
                  <a:lnTo>
                    <a:pt x="1415" y="3994"/>
                  </a:lnTo>
                  <a:lnTo>
                    <a:pt x="1342" y="3990"/>
                  </a:lnTo>
                  <a:lnTo>
                    <a:pt x="1271" y="3984"/>
                  </a:lnTo>
                  <a:lnTo>
                    <a:pt x="1200" y="3973"/>
                  </a:lnTo>
                  <a:lnTo>
                    <a:pt x="1131" y="3958"/>
                  </a:lnTo>
                  <a:lnTo>
                    <a:pt x="1064" y="3936"/>
                  </a:lnTo>
                  <a:lnTo>
                    <a:pt x="998" y="3911"/>
                  </a:lnTo>
                  <a:lnTo>
                    <a:pt x="933" y="3881"/>
                  </a:lnTo>
                  <a:lnTo>
                    <a:pt x="870" y="3846"/>
                  </a:lnTo>
                  <a:lnTo>
                    <a:pt x="808" y="3808"/>
                  </a:lnTo>
                  <a:lnTo>
                    <a:pt x="747" y="3766"/>
                  </a:lnTo>
                  <a:lnTo>
                    <a:pt x="689" y="3718"/>
                  </a:lnTo>
                  <a:lnTo>
                    <a:pt x="632" y="3664"/>
                  </a:lnTo>
                  <a:lnTo>
                    <a:pt x="574" y="3606"/>
                  </a:lnTo>
                  <a:lnTo>
                    <a:pt x="520" y="3545"/>
                  </a:lnTo>
                  <a:lnTo>
                    <a:pt x="466" y="3479"/>
                  </a:lnTo>
                  <a:lnTo>
                    <a:pt x="415" y="3408"/>
                  </a:lnTo>
                  <a:lnTo>
                    <a:pt x="365" y="3334"/>
                  </a:lnTo>
                  <a:lnTo>
                    <a:pt x="319" y="3257"/>
                  </a:lnTo>
                  <a:lnTo>
                    <a:pt x="274" y="3180"/>
                  </a:lnTo>
                  <a:lnTo>
                    <a:pt x="234" y="3099"/>
                  </a:lnTo>
                  <a:lnTo>
                    <a:pt x="196" y="3019"/>
                  </a:lnTo>
                  <a:lnTo>
                    <a:pt x="161" y="2934"/>
                  </a:lnTo>
                  <a:lnTo>
                    <a:pt x="130" y="2850"/>
                  </a:lnTo>
                  <a:lnTo>
                    <a:pt x="104" y="2761"/>
                  </a:lnTo>
                  <a:lnTo>
                    <a:pt x="79" y="2673"/>
                  </a:lnTo>
                  <a:lnTo>
                    <a:pt x="57" y="2581"/>
                  </a:lnTo>
                  <a:lnTo>
                    <a:pt x="40" y="2489"/>
                  </a:lnTo>
                  <a:lnTo>
                    <a:pt x="25" y="2393"/>
                  </a:lnTo>
                  <a:lnTo>
                    <a:pt x="15" y="2297"/>
                  </a:lnTo>
                  <a:lnTo>
                    <a:pt x="6" y="2199"/>
                  </a:lnTo>
                  <a:lnTo>
                    <a:pt x="2" y="2097"/>
                  </a:lnTo>
                  <a:lnTo>
                    <a:pt x="0" y="1995"/>
                  </a:lnTo>
                  <a:lnTo>
                    <a:pt x="2" y="1893"/>
                  </a:lnTo>
                  <a:lnTo>
                    <a:pt x="6" y="1792"/>
                  </a:lnTo>
                  <a:lnTo>
                    <a:pt x="15" y="1694"/>
                  </a:lnTo>
                  <a:lnTo>
                    <a:pt x="25" y="1598"/>
                  </a:lnTo>
                  <a:lnTo>
                    <a:pt x="40" y="1502"/>
                  </a:lnTo>
                  <a:lnTo>
                    <a:pt x="57" y="1410"/>
                  </a:lnTo>
                  <a:lnTo>
                    <a:pt x="79" y="1317"/>
                  </a:lnTo>
                  <a:lnTo>
                    <a:pt x="104" y="1229"/>
                  </a:lnTo>
                  <a:lnTo>
                    <a:pt x="130" y="1143"/>
                  </a:lnTo>
                  <a:lnTo>
                    <a:pt x="161" y="1056"/>
                  </a:lnTo>
                  <a:lnTo>
                    <a:pt x="196" y="974"/>
                  </a:lnTo>
                  <a:lnTo>
                    <a:pt x="234" y="891"/>
                  </a:lnTo>
                  <a:lnTo>
                    <a:pt x="274" y="812"/>
                  </a:lnTo>
                  <a:lnTo>
                    <a:pt x="319" y="736"/>
                  </a:lnTo>
                  <a:lnTo>
                    <a:pt x="365" y="659"/>
                  </a:lnTo>
                  <a:lnTo>
                    <a:pt x="415" y="586"/>
                  </a:lnTo>
                  <a:lnTo>
                    <a:pt x="466" y="515"/>
                  </a:lnTo>
                  <a:lnTo>
                    <a:pt x="520" y="448"/>
                  </a:lnTo>
                  <a:lnTo>
                    <a:pt x="574" y="386"/>
                  </a:lnTo>
                  <a:lnTo>
                    <a:pt x="630" y="329"/>
                  </a:lnTo>
                  <a:lnTo>
                    <a:pt x="687" y="277"/>
                  </a:lnTo>
                  <a:lnTo>
                    <a:pt x="747" y="229"/>
                  </a:lnTo>
                  <a:lnTo>
                    <a:pt x="806" y="185"/>
                  </a:lnTo>
                  <a:lnTo>
                    <a:pt x="870" y="146"/>
                  </a:lnTo>
                  <a:lnTo>
                    <a:pt x="933" y="112"/>
                  </a:lnTo>
                  <a:lnTo>
                    <a:pt x="996" y="83"/>
                  </a:lnTo>
                  <a:lnTo>
                    <a:pt x="1064" y="56"/>
                  </a:lnTo>
                  <a:lnTo>
                    <a:pt x="1131" y="37"/>
                  </a:lnTo>
                  <a:lnTo>
                    <a:pt x="1200" y="19"/>
                  </a:lnTo>
                  <a:lnTo>
                    <a:pt x="1269" y="8"/>
                  </a:lnTo>
                  <a:lnTo>
                    <a:pt x="1342" y="2"/>
                  </a:lnTo>
                  <a:lnTo>
                    <a:pt x="14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4468537" y="1804634"/>
              <a:ext cx="206926" cy="341086"/>
            </a:xfrm>
            <a:custGeom>
              <a:avLst/>
              <a:gdLst>
                <a:gd name="T0" fmla="*/ 159122070 w 2419"/>
                <a:gd name="T1" fmla="*/ 411540098 h 3994"/>
                <a:gd name="T2" fmla="*/ 156158528 w 2419"/>
                <a:gd name="T3" fmla="*/ 466594311 h 3994"/>
                <a:gd name="T4" fmla="*/ 186706464 w 2419"/>
                <a:gd name="T5" fmla="*/ 497988654 h 3994"/>
                <a:gd name="T6" fmla="*/ 228880676 w 2419"/>
                <a:gd name="T7" fmla="*/ 516188702 h 3994"/>
                <a:gd name="T8" fmla="*/ 299779216 w 2419"/>
                <a:gd name="T9" fmla="*/ 537800483 h 3994"/>
                <a:gd name="T10" fmla="*/ 377972187 w 2419"/>
                <a:gd name="T11" fmla="*/ 518918375 h 3994"/>
                <a:gd name="T12" fmla="*/ 398261673 w 2419"/>
                <a:gd name="T13" fmla="*/ 454309589 h 3994"/>
                <a:gd name="T14" fmla="*/ 371589321 w 2419"/>
                <a:gd name="T15" fmla="*/ 415862836 h 3994"/>
                <a:gd name="T16" fmla="*/ 332150760 w 2419"/>
                <a:gd name="T17" fmla="*/ 395843165 h 3994"/>
                <a:gd name="T18" fmla="*/ 273106864 w 2419"/>
                <a:gd name="T19" fmla="*/ 376506032 h 3994"/>
                <a:gd name="T20" fmla="*/ 205171865 w 2419"/>
                <a:gd name="T21" fmla="*/ 358988522 h 3994"/>
                <a:gd name="T22" fmla="*/ 442943644 w 2419"/>
                <a:gd name="T23" fmla="*/ 10464622 h 3994"/>
                <a:gd name="T24" fmla="*/ 475770970 w 2419"/>
                <a:gd name="T25" fmla="*/ 143322394 h 3994"/>
                <a:gd name="T26" fmla="*/ 344460709 w 2419"/>
                <a:gd name="T27" fmla="*/ 110107951 h 3994"/>
                <a:gd name="T28" fmla="*/ 256920853 w 2419"/>
                <a:gd name="T29" fmla="*/ 116705337 h 3994"/>
                <a:gd name="T30" fmla="*/ 205628126 w 2419"/>
                <a:gd name="T31" fmla="*/ 142867369 h 3994"/>
                <a:gd name="T32" fmla="*/ 192405656 w 2419"/>
                <a:gd name="T33" fmla="*/ 184726810 h 3994"/>
                <a:gd name="T34" fmla="*/ 228880676 w 2419"/>
                <a:gd name="T35" fmla="*/ 227041277 h 3994"/>
                <a:gd name="T36" fmla="*/ 262620045 w 2419"/>
                <a:gd name="T37" fmla="*/ 239325999 h 3994"/>
                <a:gd name="T38" fmla="*/ 310265557 w 2419"/>
                <a:gd name="T39" fmla="*/ 253885369 h 3994"/>
                <a:gd name="T40" fmla="*/ 389826831 w 2419"/>
                <a:gd name="T41" fmla="*/ 275952653 h 3994"/>
                <a:gd name="T42" fmla="*/ 493096437 w 2419"/>
                <a:gd name="T43" fmla="*/ 325319531 h 3994"/>
                <a:gd name="T44" fmla="*/ 544845425 w 2419"/>
                <a:gd name="T45" fmla="*/ 393113015 h 3994"/>
                <a:gd name="T46" fmla="*/ 547353184 w 2419"/>
                <a:gd name="T47" fmla="*/ 467731874 h 3994"/>
                <a:gd name="T48" fmla="*/ 518173073 w 2419"/>
                <a:gd name="T49" fmla="*/ 529383474 h 3994"/>
                <a:gd name="T50" fmla="*/ 459813328 w 2419"/>
                <a:gd name="T51" fmla="*/ 582162563 h 3994"/>
                <a:gd name="T52" fmla="*/ 484433704 w 2419"/>
                <a:gd name="T53" fmla="*/ 620154291 h 3994"/>
                <a:gd name="T54" fmla="*/ 520225049 w 2419"/>
                <a:gd name="T55" fmla="*/ 669975717 h 3994"/>
                <a:gd name="T56" fmla="*/ 532079216 w 2419"/>
                <a:gd name="T57" fmla="*/ 732082342 h 3994"/>
                <a:gd name="T58" fmla="*/ 520680832 w 2419"/>
                <a:gd name="T59" fmla="*/ 785771481 h 3994"/>
                <a:gd name="T60" fmla="*/ 486941463 w 2419"/>
                <a:gd name="T61" fmla="*/ 831725671 h 3994"/>
                <a:gd name="T62" fmla="*/ 409204274 w 2419"/>
                <a:gd name="T63" fmla="*/ 880182022 h 3994"/>
                <a:gd name="T64" fmla="*/ 241874776 w 2419"/>
                <a:gd name="T65" fmla="*/ 908619179 h 3994"/>
                <a:gd name="T66" fmla="*/ 84348423 w 2419"/>
                <a:gd name="T67" fmla="*/ 893376794 h 3994"/>
                <a:gd name="T68" fmla="*/ 96203067 w 2419"/>
                <a:gd name="T69" fmla="*/ 774396332 h 3994"/>
                <a:gd name="T70" fmla="*/ 230476392 w 2419"/>
                <a:gd name="T71" fmla="*/ 798966253 h 3994"/>
                <a:gd name="T72" fmla="*/ 305022148 w 2419"/>
                <a:gd name="T73" fmla="*/ 789411204 h 3994"/>
                <a:gd name="T74" fmla="*/ 350388270 w 2419"/>
                <a:gd name="T75" fmla="*/ 760064474 h 3994"/>
                <a:gd name="T76" fmla="*/ 356087462 w 2419"/>
                <a:gd name="T77" fmla="*/ 715019857 h 3994"/>
                <a:gd name="T78" fmla="*/ 307529907 w 2419"/>
                <a:gd name="T79" fmla="*/ 675208028 h 3994"/>
                <a:gd name="T80" fmla="*/ 278349796 w 2419"/>
                <a:gd name="T81" fmla="*/ 665198431 h 3994"/>
                <a:gd name="T82" fmla="*/ 227968633 w 2419"/>
                <a:gd name="T83" fmla="*/ 651321122 h 3994"/>
                <a:gd name="T84" fmla="*/ 140428777 w 2419"/>
                <a:gd name="T85" fmla="*/ 625614115 h 3994"/>
                <a:gd name="T86" fmla="*/ 45365644 w 2419"/>
                <a:gd name="T87" fmla="*/ 573517564 h 3994"/>
                <a:gd name="T88" fmla="*/ 2507759 w 2419"/>
                <a:gd name="T89" fmla="*/ 502311392 h 3994"/>
                <a:gd name="T90" fmla="*/ 6383343 w 2419"/>
                <a:gd name="T91" fmla="*/ 429740145 h 3994"/>
                <a:gd name="T92" fmla="*/ 40578495 w 2419"/>
                <a:gd name="T93" fmla="*/ 369453620 h 3994"/>
                <a:gd name="T94" fmla="*/ 104181649 w 2419"/>
                <a:gd name="T95" fmla="*/ 318494632 h 3994"/>
                <a:gd name="T96" fmla="*/ 59043896 w 2419"/>
                <a:gd name="T97" fmla="*/ 281184964 h 3994"/>
                <a:gd name="T98" fmla="*/ 27584395 w 2419"/>
                <a:gd name="T99" fmla="*/ 229315925 h 3994"/>
                <a:gd name="T100" fmla="*/ 19149552 w 2419"/>
                <a:gd name="T101" fmla="*/ 166754752 h 3994"/>
                <a:gd name="T102" fmla="*/ 34423521 w 2419"/>
                <a:gd name="T103" fmla="*/ 114885714 h 3994"/>
                <a:gd name="T104" fmla="*/ 72037996 w 2419"/>
                <a:gd name="T105" fmla="*/ 69841097 h 3994"/>
                <a:gd name="T106" fmla="*/ 166645347 w 2419"/>
                <a:gd name="T107" fmla="*/ 19564646 h 3994"/>
                <a:gd name="T108" fmla="*/ 309353514 w 2419"/>
                <a:gd name="T109" fmla="*/ 0 h 399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419" h="3994">
                  <a:moveTo>
                    <a:pt x="900" y="1578"/>
                  </a:moveTo>
                  <a:lnTo>
                    <a:pt x="844" y="1622"/>
                  </a:lnTo>
                  <a:lnTo>
                    <a:pt x="798" y="1667"/>
                  </a:lnTo>
                  <a:lnTo>
                    <a:pt x="758" y="1713"/>
                  </a:lnTo>
                  <a:lnTo>
                    <a:pt x="725" y="1759"/>
                  </a:lnTo>
                  <a:lnTo>
                    <a:pt x="698" y="1809"/>
                  </a:lnTo>
                  <a:lnTo>
                    <a:pt x="681" y="1859"/>
                  </a:lnTo>
                  <a:lnTo>
                    <a:pt x="670" y="1910"/>
                  </a:lnTo>
                  <a:lnTo>
                    <a:pt x="666" y="1964"/>
                  </a:lnTo>
                  <a:lnTo>
                    <a:pt x="668" y="1993"/>
                  </a:lnTo>
                  <a:lnTo>
                    <a:pt x="675" y="2022"/>
                  </a:lnTo>
                  <a:lnTo>
                    <a:pt x="685" y="2051"/>
                  </a:lnTo>
                  <a:lnTo>
                    <a:pt x="700" y="2077"/>
                  </a:lnTo>
                  <a:lnTo>
                    <a:pt x="720" y="2102"/>
                  </a:lnTo>
                  <a:lnTo>
                    <a:pt x="743" y="2127"/>
                  </a:lnTo>
                  <a:lnTo>
                    <a:pt x="769" y="2152"/>
                  </a:lnTo>
                  <a:lnTo>
                    <a:pt x="800" y="2177"/>
                  </a:lnTo>
                  <a:lnTo>
                    <a:pt x="819" y="2189"/>
                  </a:lnTo>
                  <a:lnTo>
                    <a:pt x="841" y="2202"/>
                  </a:lnTo>
                  <a:lnTo>
                    <a:pt x="867" y="2214"/>
                  </a:lnTo>
                  <a:lnTo>
                    <a:pt x="896" y="2227"/>
                  </a:lnTo>
                  <a:lnTo>
                    <a:pt x="929" y="2241"/>
                  </a:lnTo>
                  <a:lnTo>
                    <a:pt x="965" y="2254"/>
                  </a:lnTo>
                  <a:lnTo>
                    <a:pt x="1004" y="2269"/>
                  </a:lnTo>
                  <a:lnTo>
                    <a:pt x="1048" y="2285"/>
                  </a:lnTo>
                  <a:lnTo>
                    <a:pt x="1094" y="2298"/>
                  </a:lnTo>
                  <a:lnTo>
                    <a:pt x="1144" y="2314"/>
                  </a:lnTo>
                  <a:lnTo>
                    <a:pt x="1198" y="2331"/>
                  </a:lnTo>
                  <a:lnTo>
                    <a:pt x="1255" y="2346"/>
                  </a:lnTo>
                  <a:lnTo>
                    <a:pt x="1315" y="2364"/>
                  </a:lnTo>
                  <a:lnTo>
                    <a:pt x="1380" y="2381"/>
                  </a:lnTo>
                  <a:lnTo>
                    <a:pt x="1447" y="2398"/>
                  </a:lnTo>
                  <a:lnTo>
                    <a:pt x="1518" y="2415"/>
                  </a:lnTo>
                  <a:lnTo>
                    <a:pt x="1572" y="2371"/>
                  </a:lnTo>
                  <a:lnTo>
                    <a:pt x="1620" y="2327"/>
                  </a:lnTo>
                  <a:lnTo>
                    <a:pt x="1658" y="2281"/>
                  </a:lnTo>
                  <a:lnTo>
                    <a:pt x="1691" y="2233"/>
                  </a:lnTo>
                  <a:lnTo>
                    <a:pt x="1718" y="2183"/>
                  </a:lnTo>
                  <a:lnTo>
                    <a:pt x="1735" y="2133"/>
                  </a:lnTo>
                  <a:lnTo>
                    <a:pt x="1747" y="2081"/>
                  </a:lnTo>
                  <a:lnTo>
                    <a:pt x="1751" y="2029"/>
                  </a:lnTo>
                  <a:lnTo>
                    <a:pt x="1747" y="1997"/>
                  </a:lnTo>
                  <a:lnTo>
                    <a:pt x="1741" y="1966"/>
                  </a:lnTo>
                  <a:lnTo>
                    <a:pt x="1728" y="1937"/>
                  </a:lnTo>
                  <a:lnTo>
                    <a:pt x="1710" y="1909"/>
                  </a:lnTo>
                  <a:lnTo>
                    <a:pt x="1689" y="1882"/>
                  </a:lnTo>
                  <a:lnTo>
                    <a:pt x="1662" y="1855"/>
                  </a:lnTo>
                  <a:lnTo>
                    <a:pt x="1630" y="1828"/>
                  </a:lnTo>
                  <a:lnTo>
                    <a:pt x="1593" y="1803"/>
                  </a:lnTo>
                  <a:lnTo>
                    <a:pt x="1572" y="1791"/>
                  </a:lnTo>
                  <a:lnTo>
                    <a:pt x="1547" y="1778"/>
                  </a:lnTo>
                  <a:lnTo>
                    <a:pt x="1520" y="1766"/>
                  </a:lnTo>
                  <a:lnTo>
                    <a:pt x="1489" y="1753"/>
                  </a:lnTo>
                  <a:lnTo>
                    <a:pt x="1457" y="1740"/>
                  </a:lnTo>
                  <a:lnTo>
                    <a:pt x="1420" y="1726"/>
                  </a:lnTo>
                  <a:lnTo>
                    <a:pt x="1382" y="1713"/>
                  </a:lnTo>
                  <a:lnTo>
                    <a:pt x="1340" y="1699"/>
                  </a:lnTo>
                  <a:lnTo>
                    <a:pt x="1296" y="1686"/>
                  </a:lnTo>
                  <a:lnTo>
                    <a:pt x="1248" y="1670"/>
                  </a:lnTo>
                  <a:lnTo>
                    <a:pt x="1198" y="1655"/>
                  </a:lnTo>
                  <a:lnTo>
                    <a:pt x="1144" y="1642"/>
                  </a:lnTo>
                  <a:lnTo>
                    <a:pt x="1086" y="1626"/>
                  </a:lnTo>
                  <a:lnTo>
                    <a:pt x="1027" y="1611"/>
                  </a:lnTo>
                  <a:lnTo>
                    <a:pt x="965" y="1596"/>
                  </a:lnTo>
                  <a:lnTo>
                    <a:pt x="900" y="1578"/>
                  </a:lnTo>
                  <a:close/>
                  <a:moveTo>
                    <a:pt x="1357" y="0"/>
                  </a:moveTo>
                  <a:lnTo>
                    <a:pt x="1484" y="2"/>
                  </a:lnTo>
                  <a:lnTo>
                    <a:pt x="1605" y="8"/>
                  </a:lnTo>
                  <a:lnTo>
                    <a:pt x="1722" y="15"/>
                  </a:lnTo>
                  <a:lnTo>
                    <a:pt x="1835" y="29"/>
                  </a:lnTo>
                  <a:lnTo>
                    <a:pt x="1943" y="46"/>
                  </a:lnTo>
                  <a:lnTo>
                    <a:pt x="2046" y="65"/>
                  </a:lnTo>
                  <a:lnTo>
                    <a:pt x="2146" y="90"/>
                  </a:lnTo>
                  <a:lnTo>
                    <a:pt x="2240" y="117"/>
                  </a:lnTo>
                  <a:lnTo>
                    <a:pt x="2240" y="674"/>
                  </a:lnTo>
                  <a:lnTo>
                    <a:pt x="2173" y="674"/>
                  </a:lnTo>
                  <a:lnTo>
                    <a:pt x="2087" y="630"/>
                  </a:lnTo>
                  <a:lnTo>
                    <a:pt x="1996" y="589"/>
                  </a:lnTo>
                  <a:lnTo>
                    <a:pt x="1904" y="557"/>
                  </a:lnTo>
                  <a:lnTo>
                    <a:pt x="1810" y="528"/>
                  </a:lnTo>
                  <a:lnTo>
                    <a:pt x="1714" y="507"/>
                  </a:lnTo>
                  <a:lnTo>
                    <a:pt x="1614" y="493"/>
                  </a:lnTo>
                  <a:lnTo>
                    <a:pt x="1511" y="484"/>
                  </a:lnTo>
                  <a:lnTo>
                    <a:pt x="1407" y="480"/>
                  </a:lnTo>
                  <a:lnTo>
                    <a:pt x="1344" y="482"/>
                  </a:lnTo>
                  <a:lnTo>
                    <a:pt x="1284" y="486"/>
                  </a:lnTo>
                  <a:lnTo>
                    <a:pt x="1228" y="491"/>
                  </a:lnTo>
                  <a:lnTo>
                    <a:pt x="1175" y="501"/>
                  </a:lnTo>
                  <a:lnTo>
                    <a:pt x="1127" y="513"/>
                  </a:lnTo>
                  <a:lnTo>
                    <a:pt x="1079" y="526"/>
                  </a:lnTo>
                  <a:lnTo>
                    <a:pt x="1036" y="541"/>
                  </a:lnTo>
                  <a:lnTo>
                    <a:pt x="996" y="561"/>
                  </a:lnTo>
                  <a:lnTo>
                    <a:pt x="960" y="582"/>
                  </a:lnTo>
                  <a:lnTo>
                    <a:pt x="927" y="603"/>
                  </a:lnTo>
                  <a:lnTo>
                    <a:pt x="902" y="628"/>
                  </a:lnTo>
                  <a:lnTo>
                    <a:pt x="879" y="653"/>
                  </a:lnTo>
                  <a:lnTo>
                    <a:pt x="864" y="680"/>
                  </a:lnTo>
                  <a:lnTo>
                    <a:pt x="850" y="710"/>
                  </a:lnTo>
                  <a:lnTo>
                    <a:pt x="844" y="741"/>
                  </a:lnTo>
                  <a:lnTo>
                    <a:pt x="841" y="774"/>
                  </a:lnTo>
                  <a:lnTo>
                    <a:pt x="844" y="812"/>
                  </a:lnTo>
                  <a:lnTo>
                    <a:pt x="854" y="849"/>
                  </a:lnTo>
                  <a:lnTo>
                    <a:pt x="871" y="885"/>
                  </a:lnTo>
                  <a:lnTo>
                    <a:pt x="894" y="916"/>
                  </a:lnTo>
                  <a:lnTo>
                    <a:pt x="925" y="947"/>
                  </a:lnTo>
                  <a:lnTo>
                    <a:pt x="961" y="973"/>
                  </a:lnTo>
                  <a:lnTo>
                    <a:pt x="1004" y="998"/>
                  </a:lnTo>
                  <a:lnTo>
                    <a:pt x="1052" y="1019"/>
                  </a:lnTo>
                  <a:lnTo>
                    <a:pt x="1067" y="1025"/>
                  </a:lnTo>
                  <a:lnTo>
                    <a:pt x="1082" y="1031"/>
                  </a:lnTo>
                  <a:lnTo>
                    <a:pt x="1104" y="1037"/>
                  </a:lnTo>
                  <a:lnTo>
                    <a:pt x="1127" y="1044"/>
                  </a:lnTo>
                  <a:lnTo>
                    <a:pt x="1152" y="1052"/>
                  </a:lnTo>
                  <a:lnTo>
                    <a:pt x="1178" y="1062"/>
                  </a:lnTo>
                  <a:lnTo>
                    <a:pt x="1209" y="1071"/>
                  </a:lnTo>
                  <a:lnTo>
                    <a:pt x="1244" y="1081"/>
                  </a:lnTo>
                  <a:lnTo>
                    <a:pt x="1280" y="1092"/>
                  </a:lnTo>
                  <a:lnTo>
                    <a:pt x="1319" y="1102"/>
                  </a:lnTo>
                  <a:lnTo>
                    <a:pt x="1361" y="1116"/>
                  </a:lnTo>
                  <a:lnTo>
                    <a:pt x="1407" y="1127"/>
                  </a:lnTo>
                  <a:lnTo>
                    <a:pt x="1453" y="1140"/>
                  </a:lnTo>
                  <a:lnTo>
                    <a:pt x="1505" y="1154"/>
                  </a:lnTo>
                  <a:lnTo>
                    <a:pt x="1557" y="1169"/>
                  </a:lnTo>
                  <a:lnTo>
                    <a:pt x="1612" y="1185"/>
                  </a:lnTo>
                  <a:lnTo>
                    <a:pt x="1710" y="1213"/>
                  </a:lnTo>
                  <a:lnTo>
                    <a:pt x="1802" y="1242"/>
                  </a:lnTo>
                  <a:lnTo>
                    <a:pt x="1887" y="1277"/>
                  </a:lnTo>
                  <a:lnTo>
                    <a:pt x="1966" y="1311"/>
                  </a:lnTo>
                  <a:lnTo>
                    <a:pt x="2039" y="1348"/>
                  </a:lnTo>
                  <a:lnTo>
                    <a:pt x="2104" y="1388"/>
                  </a:lnTo>
                  <a:lnTo>
                    <a:pt x="2163" y="1430"/>
                  </a:lnTo>
                  <a:lnTo>
                    <a:pt x="2217" y="1475"/>
                  </a:lnTo>
                  <a:lnTo>
                    <a:pt x="2265" y="1521"/>
                  </a:lnTo>
                  <a:lnTo>
                    <a:pt x="2305" y="1569"/>
                  </a:lnTo>
                  <a:lnTo>
                    <a:pt x="2340" y="1619"/>
                  </a:lnTo>
                  <a:lnTo>
                    <a:pt x="2369" y="1672"/>
                  </a:lnTo>
                  <a:lnTo>
                    <a:pt x="2390" y="1728"/>
                  </a:lnTo>
                  <a:lnTo>
                    <a:pt x="2405" y="1786"/>
                  </a:lnTo>
                  <a:lnTo>
                    <a:pt x="2415" y="1845"/>
                  </a:lnTo>
                  <a:lnTo>
                    <a:pt x="2419" y="1907"/>
                  </a:lnTo>
                  <a:lnTo>
                    <a:pt x="2417" y="1958"/>
                  </a:lnTo>
                  <a:lnTo>
                    <a:pt x="2411" y="2008"/>
                  </a:lnTo>
                  <a:lnTo>
                    <a:pt x="2401" y="2056"/>
                  </a:lnTo>
                  <a:lnTo>
                    <a:pt x="2390" y="2104"/>
                  </a:lnTo>
                  <a:lnTo>
                    <a:pt x="2375" y="2150"/>
                  </a:lnTo>
                  <a:lnTo>
                    <a:pt x="2353" y="2197"/>
                  </a:lnTo>
                  <a:lnTo>
                    <a:pt x="2330" y="2241"/>
                  </a:lnTo>
                  <a:lnTo>
                    <a:pt x="2304" y="2285"/>
                  </a:lnTo>
                  <a:lnTo>
                    <a:pt x="2273" y="2327"/>
                  </a:lnTo>
                  <a:lnTo>
                    <a:pt x="2240" y="2367"/>
                  </a:lnTo>
                  <a:lnTo>
                    <a:pt x="2202" y="2408"/>
                  </a:lnTo>
                  <a:lnTo>
                    <a:pt x="2161" y="2448"/>
                  </a:lnTo>
                  <a:lnTo>
                    <a:pt x="2117" y="2486"/>
                  </a:lnTo>
                  <a:lnTo>
                    <a:pt x="2069" y="2523"/>
                  </a:lnTo>
                  <a:lnTo>
                    <a:pt x="2017" y="2559"/>
                  </a:lnTo>
                  <a:lnTo>
                    <a:pt x="1962" y="2594"/>
                  </a:lnTo>
                  <a:lnTo>
                    <a:pt x="1962" y="2609"/>
                  </a:lnTo>
                  <a:lnTo>
                    <a:pt x="2006" y="2636"/>
                  </a:lnTo>
                  <a:lnTo>
                    <a:pt x="2048" y="2665"/>
                  </a:lnTo>
                  <a:lnTo>
                    <a:pt x="2088" y="2694"/>
                  </a:lnTo>
                  <a:lnTo>
                    <a:pt x="2125" y="2726"/>
                  </a:lnTo>
                  <a:lnTo>
                    <a:pt x="2158" y="2759"/>
                  </a:lnTo>
                  <a:lnTo>
                    <a:pt x="2188" y="2794"/>
                  </a:lnTo>
                  <a:lnTo>
                    <a:pt x="2215" y="2828"/>
                  </a:lnTo>
                  <a:lnTo>
                    <a:pt x="2240" y="2867"/>
                  </a:lnTo>
                  <a:lnTo>
                    <a:pt x="2263" y="2905"/>
                  </a:lnTo>
                  <a:lnTo>
                    <a:pt x="2282" y="2945"/>
                  </a:lnTo>
                  <a:lnTo>
                    <a:pt x="2298" y="2988"/>
                  </a:lnTo>
                  <a:lnTo>
                    <a:pt x="2311" y="3030"/>
                  </a:lnTo>
                  <a:lnTo>
                    <a:pt x="2321" y="3074"/>
                  </a:lnTo>
                  <a:lnTo>
                    <a:pt x="2328" y="3120"/>
                  </a:lnTo>
                  <a:lnTo>
                    <a:pt x="2332" y="3168"/>
                  </a:lnTo>
                  <a:lnTo>
                    <a:pt x="2334" y="3218"/>
                  </a:lnTo>
                  <a:lnTo>
                    <a:pt x="2332" y="3258"/>
                  </a:lnTo>
                  <a:lnTo>
                    <a:pt x="2328" y="3301"/>
                  </a:lnTo>
                  <a:lnTo>
                    <a:pt x="2321" y="3339"/>
                  </a:lnTo>
                  <a:lnTo>
                    <a:pt x="2311" y="3379"/>
                  </a:lnTo>
                  <a:lnTo>
                    <a:pt x="2300" y="3416"/>
                  </a:lnTo>
                  <a:lnTo>
                    <a:pt x="2284" y="3454"/>
                  </a:lnTo>
                  <a:lnTo>
                    <a:pt x="2267" y="3491"/>
                  </a:lnTo>
                  <a:lnTo>
                    <a:pt x="2246" y="3525"/>
                  </a:lnTo>
                  <a:lnTo>
                    <a:pt x="2223" y="3560"/>
                  </a:lnTo>
                  <a:lnTo>
                    <a:pt x="2196" y="3592"/>
                  </a:lnTo>
                  <a:lnTo>
                    <a:pt x="2167" y="3625"/>
                  </a:lnTo>
                  <a:lnTo>
                    <a:pt x="2136" y="3656"/>
                  </a:lnTo>
                  <a:lnTo>
                    <a:pt x="2102" y="3687"/>
                  </a:lnTo>
                  <a:lnTo>
                    <a:pt x="2065" y="3717"/>
                  </a:lnTo>
                  <a:lnTo>
                    <a:pt x="2025" y="3746"/>
                  </a:lnTo>
                  <a:lnTo>
                    <a:pt x="1983" y="3773"/>
                  </a:lnTo>
                  <a:lnTo>
                    <a:pt x="1893" y="3825"/>
                  </a:lnTo>
                  <a:lnTo>
                    <a:pt x="1795" y="3869"/>
                  </a:lnTo>
                  <a:lnTo>
                    <a:pt x="1689" y="3907"/>
                  </a:lnTo>
                  <a:lnTo>
                    <a:pt x="1578" y="3938"/>
                  </a:lnTo>
                  <a:lnTo>
                    <a:pt x="1459" y="3963"/>
                  </a:lnTo>
                  <a:lnTo>
                    <a:pt x="1332" y="3980"/>
                  </a:lnTo>
                  <a:lnTo>
                    <a:pt x="1200" y="3990"/>
                  </a:lnTo>
                  <a:lnTo>
                    <a:pt x="1061" y="3994"/>
                  </a:lnTo>
                  <a:lnTo>
                    <a:pt x="935" y="3992"/>
                  </a:lnTo>
                  <a:lnTo>
                    <a:pt x="814" y="3986"/>
                  </a:lnTo>
                  <a:lnTo>
                    <a:pt x="697" y="3976"/>
                  </a:lnTo>
                  <a:lnTo>
                    <a:pt x="583" y="3963"/>
                  </a:lnTo>
                  <a:lnTo>
                    <a:pt x="474" y="3948"/>
                  </a:lnTo>
                  <a:lnTo>
                    <a:pt x="370" y="3927"/>
                  </a:lnTo>
                  <a:lnTo>
                    <a:pt x="272" y="3904"/>
                  </a:lnTo>
                  <a:lnTo>
                    <a:pt x="176" y="3877"/>
                  </a:lnTo>
                  <a:lnTo>
                    <a:pt x="176" y="3318"/>
                  </a:lnTo>
                  <a:lnTo>
                    <a:pt x="245" y="3318"/>
                  </a:lnTo>
                  <a:lnTo>
                    <a:pt x="332" y="3364"/>
                  </a:lnTo>
                  <a:lnTo>
                    <a:pt x="422" y="3404"/>
                  </a:lnTo>
                  <a:lnTo>
                    <a:pt x="514" y="3437"/>
                  </a:lnTo>
                  <a:lnTo>
                    <a:pt x="608" y="3464"/>
                  </a:lnTo>
                  <a:lnTo>
                    <a:pt x="704" y="3485"/>
                  </a:lnTo>
                  <a:lnTo>
                    <a:pt x="804" y="3500"/>
                  </a:lnTo>
                  <a:lnTo>
                    <a:pt x="906" y="3510"/>
                  </a:lnTo>
                  <a:lnTo>
                    <a:pt x="1011" y="3512"/>
                  </a:lnTo>
                  <a:lnTo>
                    <a:pt x="1073" y="3512"/>
                  </a:lnTo>
                  <a:lnTo>
                    <a:pt x="1132" y="3508"/>
                  </a:lnTo>
                  <a:lnTo>
                    <a:pt x="1188" y="3502"/>
                  </a:lnTo>
                  <a:lnTo>
                    <a:pt x="1242" y="3493"/>
                  </a:lnTo>
                  <a:lnTo>
                    <a:pt x="1292" y="3481"/>
                  </a:lnTo>
                  <a:lnTo>
                    <a:pt x="1338" y="3470"/>
                  </a:lnTo>
                  <a:lnTo>
                    <a:pt x="1382" y="3452"/>
                  </a:lnTo>
                  <a:lnTo>
                    <a:pt x="1422" y="3435"/>
                  </a:lnTo>
                  <a:lnTo>
                    <a:pt x="1459" y="3414"/>
                  </a:lnTo>
                  <a:lnTo>
                    <a:pt x="1489" y="3391"/>
                  </a:lnTo>
                  <a:lnTo>
                    <a:pt x="1516" y="3368"/>
                  </a:lnTo>
                  <a:lnTo>
                    <a:pt x="1537" y="3341"/>
                  </a:lnTo>
                  <a:lnTo>
                    <a:pt x="1555" y="3314"/>
                  </a:lnTo>
                  <a:lnTo>
                    <a:pt x="1566" y="3283"/>
                  </a:lnTo>
                  <a:lnTo>
                    <a:pt x="1574" y="3253"/>
                  </a:lnTo>
                  <a:lnTo>
                    <a:pt x="1576" y="3220"/>
                  </a:lnTo>
                  <a:lnTo>
                    <a:pt x="1572" y="3180"/>
                  </a:lnTo>
                  <a:lnTo>
                    <a:pt x="1562" y="3143"/>
                  </a:lnTo>
                  <a:lnTo>
                    <a:pt x="1545" y="3109"/>
                  </a:lnTo>
                  <a:lnTo>
                    <a:pt x="1520" y="3076"/>
                  </a:lnTo>
                  <a:lnTo>
                    <a:pt x="1488" y="3045"/>
                  </a:lnTo>
                  <a:lnTo>
                    <a:pt x="1449" y="3016"/>
                  </a:lnTo>
                  <a:lnTo>
                    <a:pt x="1403" y="2991"/>
                  </a:lnTo>
                  <a:lnTo>
                    <a:pt x="1349" y="2968"/>
                  </a:lnTo>
                  <a:lnTo>
                    <a:pt x="1334" y="2963"/>
                  </a:lnTo>
                  <a:lnTo>
                    <a:pt x="1317" y="2957"/>
                  </a:lnTo>
                  <a:lnTo>
                    <a:pt x="1296" y="2949"/>
                  </a:lnTo>
                  <a:lnTo>
                    <a:pt x="1274" y="2942"/>
                  </a:lnTo>
                  <a:lnTo>
                    <a:pt x="1248" y="2934"/>
                  </a:lnTo>
                  <a:lnTo>
                    <a:pt x="1221" y="2924"/>
                  </a:lnTo>
                  <a:lnTo>
                    <a:pt x="1190" y="2917"/>
                  </a:lnTo>
                  <a:lnTo>
                    <a:pt x="1157" y="2907"/>
                  </a:lnTo>
                  <a:lnTo>
                    <a:pt x="1121" y="2895"/>
                  </a:lnTo>
                  <a:lnTo>
                    <a:pt x="1084" y="2886"/>
                  </a:lnTo>
                  <a:lnTo>
                    <a:pt x="1044" y="2874"/>
                  </a:lnTo>
                  <a:lnTo>
                    <a:pt x="1000" y="2863"/>
                  </a:lnTo>
                  <a:lnTo>
                    <a:pt x="956" y="2849"/>
                  </a:lnTo>
                  <a:lnTo>
                    <a:pt x="908" y="2836"/>
                  </a:lnTo>
                  <a:lnTo>
                    <a:pt x="856" y="2822"/>
                  </a:lnTo>
                  <a:lnTo>
                    <a:pt x="804" y="2809"/>
                  </a:lnTo>
                  <a:lnTo>
                    <a:pt x="706" y="2780"/>
                  </a:lnTo>
                  <a:lnTo>
                    <a:pt x="616" y="2750"/>
                  </a:lnTo>
                  <a:lnTo>
                    <a:pt x="529" y="2717"/>
                  </a:lnTo>
                  <a:lnTo>
                    <a:pt x="451" y="2682"/>
                  </a:lnTo>
                  <a:lnTo>
                    <a:pt x="380" y="2646"/>
                  </a:lnTo>
                  <a:lnTo>
                    <a:pt x="313" y="2606"/>
                  </a:lnTo>
                  <a:lnTo>
                    <a:pt x="253" y="2565"/>
                  </a:lnTo>
                  <a:lnTo>
                    <a:pt x="199" y="2521"/>
                  </a:lnTo>
                  <a:lnTo>
                    <a:pt x="153" y="2475"/>
                  </a:lnTo>
                  <a:lnTo>
                    <a:pt x="113" y="2425"/>
                  </a:lnTo>
                  <a:lnTo>
                    <a:pt x="78" y="2375"/>
                  </a:lnTo>
                  <a:lnTo>
                    <a:pt x="49" y="2321"/>
                  </a:lnTo>
                  <a:lnTo>
                    <a:pt x="26" y="2266"/>
                  </a:lnTo>
                  <a:lnTo>
                    <a:pt x="11" y="2208"/>
                  </a:lnTo>
                  <a:lnTo>
                    <a:pt x="2" y="2149"/>
                  </a:lnTo>
                  <a:lnTo>
                    <a:pt x="0" y="2087"/>
                  </a:lnTo>
                  <a:lnTo>
                    <a:pt x="2" y="2035"/>
                  </a:lnTo>
                  <a:lnTo>
                    <a:pt x="5" y="1985"/>
                  </a:lnTo>
                  <a:lnTo>
                    <a:pt x="15" y="1937"/>
                  </a:lnTo>
                  <a:lnTo>
                    <a:pt x="28" y="1889"/>
                  </a:lnTo>
                  <a:lnTo>
                    <a:pt x="44" y="1841"/>
                  </a:lnTo>
                  <a:lnTo>
                    <a:pt x="63" y="1795"/>
                  </a:lnTo>
                  <a:lnTo>
                    <a:pt x="86" y="1751"/>
                  </a:lnTo>
                  <a:lnTo>
                    <a:pt x="113" y="1709"/>
                  </a:lnTo>
                  <a:lnTo>
                    <a:pt x="144" y="1665"/>
                  </a:lnTo>
                  <a:lnTo>
                    <a:pt x="178" y="1624"/>
                  </a:lnTo>
                  <a:lnTo>
                    <a:pt x="215" y="1584"/>
                  </a:lnTo>
                  <a:lnTo>
                    <a:pt x="257" y="1546"/>
                  </a:lnTo>
                  <a:lnTo>
                    <a:pt x="301" y="1507"/>
                  </a:lnTo>
                  <a:lnTo>
                    <a:pt x="349" y="1471"/>
                  </a:lnTo>
                  <a:lnTo>
                    <a:pt x="401" y="1434"/>
                  </a:lnTo>
                  <a:lnTo>
                    <a:pt x="457" y="1400"/>
                  </a:lnTo>
                  <a:lnTo>
                    <a:pt x="457" y="1384"/>
                  </a:lnTo>
                  <a:lnTo>
                    <a:pt x="410" y="1357"/>
                  </a:lnTo>
                  <a:lnTo>
                    <a:pt x="368" y="1331"/>
                  </a:lnTo>
                  <a:lnTo>
                    <a:pt x="330" y="1300"/>
                  </a:lnTo>
                  <a:lnTo>
                    <a:pt x="293" y="1269"/>
                  </a:lnTo>
                  <a:lnTo>
                    <a:pt x="259" y="1236"/>
                  </a:lnTo>
                  <a:lnTo>
                    <a:pt x="228" y="1202"/>
                  </a:lnTo>
                  <a:lnTo>
                    <a:pt x="201" y="1165"/>
                  </a:lnTo>
                  <a:lnTo>
                    <a:pt x="176" y="1129"/>
                  </a:lnTo>
                  <a:lnTo>
                    <a:pt x="155" y="1091"/>
                  </a:lnTo>
                  <a:lnTo>
                    <a:pt x="136" y="1050"/>
                  </a:lnTo>
                  <a:lnTo>
                    <a:pt x="121" y="1008"/>
                  </a:lnTo>
                  <a:lnTo>
                    <a:pt x="107" y="964"/>
                  </a:lnTo>
                  <a:lnTo>
                    <a:pt x="97" y="920"/>
                  </a:lnTo>
                  <a:lnTo>
                    <a:pt x="90" y="874"/>
                  </a:lnTo>
                  <a:lnTo>
                    <a:pt x="86" y="826"/>
                  </a:lnTo>
                  <a:lnTo>
                    <a:pt x="84" y="776"/>
                  </a:lnTo>
                  <a:lnTo>
                    <a:pt x="84" y="733"/>
                  </a:lnTo>
                  <a:lnTo>
                    <a:pt x="90" y="693"/>
                  </a:lnTo>
                  <a:lnTo>
                    <a:pt x="96" y="655"/>
                  </a:lnTo>
                  <a:lnTo>
                    <a:pt x="105" y="616"/>
                  </a:lnTo>
                  <a:lnTo>
                    <a:pt x="119" y="578"/>
                  </a:lnTo>
                  <a:lnTo>
                    <a:pt x="134" y="541"/>
                  </a:lnTo>
                  <a:lnTo>
                    <a:pt x="151" y="505"/>
                  </a:lnTo>
                  <a:lnTo>
                    <a:pt x="172" y="470"/>
                  </a:lnTo>
                  <a:lnTo>
                    <a:pt x="195" y="436"/>
                  </a:lnTo>
                  <a:lnTo>
                    <a:pt x="220" y="401"/>
                  </a:lnTo>
                  <a:lnTo>
                    <a:pt x="249" y="370"/>
                  </a:lnTo>
                  <a:lnTo>
                    <a:pt x="282" y="338"/>
                  </a:lnTo>
                  <a:lnTo>
                    <a:pt x="316" y="307"/>
                  </a:lnTo>
                  <a:lnTo>
                    <a:pt x="353" y="278"/>
                  </a:lnTo>
                  <a:lnTo>
                    <a:pt x="393" y="248"/>
                  </a:lnTo>
                  <a:lnTo>
                    <a:pt x="435" y="221"/>
                  </a:lnTo>
                  <a:lnTo>
                    <a:pt x="528" y="169"/>
                  </a:lnTo>
                  <a:lnTo>
                    <a:pt x="625" y="125"/>
                  </a:lnTo>
                  <a:lnTo>
                    <a:pt x="731" y="86"/>
                  </a:lnTo>
                  <a:lnTo>
                    <a:pt x="842" y="56"/>
                  </a:lnTo>
                  <a:lnTo>
                    <a:pt x="961" y="31"/>
                  </a:lnTo>
                  <a:lnTo>
                    <a:pt x="1086" y="13"/>
                  </a:lnTo>
                  <a:lnTo>
                    <a:pt x="1219" y="4"/>
                  </a:lnTo>
                  <a:lnTo>
                    <a:pt x="13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6" name="KSO_Shape"/>
            <p:cNvSpPr/>
            <p:nvPr/>
          </p:nvSpPr>
          <p:spPr bwMode="auto">
            <a:xfrm>
              <a:off x="7056890" y="2694215"/>
              <a:ext cx="376814" cy="32657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40" tIns="45720" rIns="91440" bIns="45720"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7" name="KSO_Shape"/>
            <p:cNvSpPr/>
            <p:nvPr/>
          </p:nvSpPr>
          <p:spPr bwMode="auto">
            <a:xfrm>
              <a:off x="4399909" y="936824"/>
              <a:ext cx="344182" cy="312058"/>
            </a:xfrm>
            <a:custGeom>
              <a:avLst/>
              <a:gdLst>
                <a:gd name="T0" fmla="*/ 489274 w 2228850"/>
                <a:gd name="T1" fmla="*/ 1171178 h 2019300"/>
                <a:gd name="T2" fmla="*/ 683136 w 2228850"/>
                <a:gd name="T3" fmla="*/ 1519238 h 2019300"/>
                <a:gd name="T4" fmla="*/ 1056587 w 2228850"/>
                <a:gd name="T5" fmla="*/ 1377950 h 2019300"/>
                <a:gd name="T6" fmla="*/ 970559 w 2228850"/>
                <a:gd name="T7" fmla="*/ 988219 h 2019300"/>
                <a:gd name="T8" fmla="*/ 1033990 w 2228850"/>
                <a:gd name="T9" fmla="*/ 962025 h 2019300"/>
                <a:gd name="T10" fmla="*/ 1091871 w 2228850"/>
                <a:gd name="T11" fmla="*/ 1437085 h 2019300"/>
                <a:gd name="T12" fmla="*/ 629616 w 2228850"/>
                <a:gd name="T13" fmla="*/ 1562498 h 2019300"/>
                <a:gd name="T14" fmla="*/ 438529 w 2228850"/>
                <a:gd name="T15" fmla="*/ 1123950 h 2019300"/>
                <a:gd name="T16" fmla="*/ 761603 w 2228850"/>
                <a:gd name="T17" fmla="*/ 832840 h 2019300"/>
                <a:gd name="T18" fmla="*/ 421481 w 2228850"/>
                <a:gd name="T19" fmla="*/ 1071482 h 2019300"/>
                <a:gd name="T20" fmla="*/ 410369 w 2228850"/>
                <a:gd name="T21" fmla="*/ 1364523 h 2019300"/>
                <a:gd name="T22" fmla="*/ 723503 w 2228850"/>
                <a:gd name="T23" fmla="*/ 1626196 h 2019300"/>
                <a:gd name="T24" fmla="*/ 1080294 w 2228850"/>
                <a:gd name="T25" fmla="*/ 1505088 h 2019300"/>
                <a:gd name="T26" fmla="*/ 1187053 w 2228850"/>
                <a:gd name="T27" fmla="*/ 1194972 h 2019300"/>
                <a:gd name="T28" fmla="*/ 939403 w 2228850"/>
                <a:gd name="T29" fmla="*/ 861826 h 2019300"/>
                <a:gd name="T30" fmla="*/ 989013 w 2228850"/>
                <a:gd name="T31" fmla="*/ 477060 h 2019300"/>
                <a:gd name="T32" fmla="*/ 1144985 w 2228850"/>
                <a:gd name="T33" fmla="*/ 702599 h 2019300"/>
                <a:gd name="T34" fmla="*/ 1411685 w 2228850"/>
                <a:gd name="T35" fmla="*/ 749454 h 2019300"/>
                <a:gd name="T36" fmla="*/ 1373188 w 2228850"/>
                <a:gd name="T37" fmla="*/ 975390 h 2019300"/>
                <a:gd name="T38" fmla="*/ 1560116 w 2228850"/>
                <a:gd name="T39" fmla="*/ 1219194 h 2019300"/>
                <a:gd name="T40" fmla="*/ 1448991 w 2228850"/>
                <a:gd name="T41" fmla="*/ 1425673 h 2019300"/>
                <a:gd name="T42" fmla="*/ 1267222 w 2228850"/>
                <a:gd name="T43" fmla="*/ 1667095 h 2019300"/>
                <a:gd name="T44" fmla="*/ 1175544 w 2228850"/>
                <a:gd name="T45" fmla="*/ 1906134 h 2019300"/>
                <a:gd name="T46" fmla="*/ 894953 w 2228850"/>
                <a:gd name="T47" fmla="*/ 1860470 h 2019300"/>
                <a:gd name="T48" fmla="*/ 731044 w 2228850"/>
                <a:gd name="T49" fmla="*/ 2017315 h 2019300"/>
                <a:gd name="T50" fmla="*/ 570309 w 2228850"/>
                <a:gd name="T51" fmla="*/ 1831881 h 2019300"/>
                <a:gd name="T52" fmla="*/ 246459 w 2228850"/>
                <a:gd name="T53" fmla="*/ 1787805 h 2019300"/>
                <a:gd name="T54" fmla="*/ 203994 w 2228850"/>
                <a:gd name="T55" fmla="*/ 1546781 h 2019300"/>
                <a:gd name="T56" fmla="*/ 137715 w 2228850"/>
                <a:gd name="T57" fmla="*/ 1259695 h 2019300"/>
                <a:gd name="T58" fmla="*/ 29369 w 2228850"/>
                <a:gd name="T59" fmla="*/ 1034157 h 2019300"/>
                <a:gd name="T60" fmla="*/ 249634 w 2228850"/>
                <a:gd name="T61" fmla="*/ 888430 h 2019300"/>
                <a:gd name="T62" fmla="*/ 288925 w 2228850"/>
                <a:gd name="T63" fmla="*/ 622390 h 2019300"/>
                <a:gd name="T64" fmla="*/ 517128 w 2228850"/>
                <a:gd name="T65" fmla="*/ 653759 h 2019300"/>
                <a:gd name="T66" fmla="*/ 775097 w 2228850"/>
                <a:gd name="T67" fmla="*/ 462766 h 2019300"/>
                <a:gd name="T68" fmla="*/ 1636253 w 2228850"/>
                <a:gd name="T69" fmla="*/ 339029 h 2019300"/>
                <a:gd name="T70" fmla="*/ 1653303 w 2228850"/>
                <a:gd name="T71" fmla="*/ 573804 h 2019300"/>
                <a:gd name="T72" fmla="*/ 1888031 w 2228850"/>
                <a:gd name="T73" fmla="*/ 591283 h 2019300"/>
                <a:gd name="T74" fmla="*/ 1938387 w 2228850"/>
                <a:gd name="T75" fmla="*/ 361275 h 2019300"/>
                <a:gd name="T76" fmla="*/ 1832918 w 2228850"/>
                <a:gd name="T77" fmla="*/ 242894 h 2019300"/>
                <a:gd name="T78" fmla="*/ 1989536 w 2228850"/>
                <a:gd name="T79" fmla="*/ 468135 h 2019300"/>
                <a:gd name="T80" fmla="*/ 1791285 w 2228850"/>
                <a:gd name="T81" fmla="*/ 656829 h 2019300"/>
                <a:gd name="T82" fmla="*/ 1574399 w 2228850"/>
                <a:gd name="T83" fmla="*/ 489587 h 2019300"/>
                <a:gd name="T84" fmla="*/ 1708020 w 2228850"/>
                <a:gd name="T85" fmla="*/ 248853 h 2019300"/>
                <a:gd name="T86" fmla="*/ 1575304 w 2228850"/>
                <a:gd name="T87" fmla="*/ 344885 h 2019300"/>
                <a:gd name="T88" fmla="*/ 1650744 w 2228850"/>
                <a:gd name="T89" fmla="*/ 635794 h 2019300"/>
                <a:gd name="T90" fmla="*/ 1949723 w 2228850"/>
                <a:gd name="T91" fmla="*/ 603250 h 2019300"/>
                <a:gd name="T92" fmla="*/ 1960841 w 2228850"/>
                <a:gd name="T93" fmla="*/ 303213 h 2019300"/>
                <a:gd name="T94" fmla="*/ 1737698 w 2228850"/>
                <a:gd name="T95" fmla="*/ 39687 h 2019300"/>
                <a:gd name="T96" fmla="*/ 1949326 w 2228850"/>
                <a:gd name="T97" fmla="*/ 34131 h 2019300"/>
                <a:gd name="T98" fmla="*/ 2021193 w 2228850"/>
                <a:gd name="T99" fmla="*/ 167481 h 2019300"/>
                <a:gd name="T100" fmla="*/ 2207807 w 2228850"/>
                <a:gd name="T101" fmla="*/ 295275 h 2019300"/>
                <a:gd name="T102" fmla="*/ 2145072 w 2228850"/>
                <a:gd name="T103" fmla="*/ 494904 h 2019300"/>
                <a:gd name="T104" fmla="*/ 2146661 w 2228850"/>
                <a:gd name="T105" fmla="*/ 713979 h 2019300"/>
                <a:gd name="T106" fmla="*/ 1938606 w 2228850"/>
                <a:gd name="T107" fmla="*/ 781447 h 2019300"/>
                <a:gd name="T108" fmla="*/ 1834182 w 2228850"/>
                <a:gd name="T109" fmla="*/ 887413 h 2019300"/>
                <a:gd name="T110" fmla="*/ 1618186 w 2228850"/>
                <a:gd name="T111" fmla="*/ 854076 h 2019300"/>
                <a:gd name="T112" fmla="*/ 1542349 w 2228850"/>
                <a:gd name="T113" fmla="*/ 733822 h 2019300"/>
                <a:gd name="T114" fmla="*/ 1362882 w 2228850"/>
                <a:gd name="T115" fmla="*/ 615157 h 2019300"/>
                <a:gd name="T116" fmla="*/ 1414895 w 2228850"/>
                <a:gd name="T117" fmla="*/ 452835 h 2019300"/>
                <a:gd name="T118" fmla="*/ 1395837 w 2228850"/>
                <a:gd name="T119" fmla="*/ 209947 h 2019300"/>
                <a:gd name="T120" fmla="*/ 1619377 w 2228850"/>
                <a:gd name="T121" fmla="*/ 118269 h 2019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28850" h="2019300">
                  <a:moveTo>
                    <a:pt x="788194" y="927497"/>
                  </a:moveTo>
                  <a:lnTo>
                    <a:pt x="772732" y="927894"/>
                  </a:lnTo>
                  <a:lnTo>
                    <a:pt x="756875" y="929085"/>
                  </a:lnTo>
                  <a:lnTo>
                    <a:pt x="741810" y="931069"/>
                  </a:lnTo>
                  <a:lnTo>
                    <a:pt x="726745" y="933847"/>
                  </a:lnTo>
                  <a:lnTo>
                    <a:pt x="711680" y="937022"/>
                  </a:lnTo>
                  <a:lnTo>
                    <a:pt x="697408" y="940991"/>
                  </a:lnTo>
                  <a:lnTo>
                    <a:pt x="683136" y="945753"/>
                  </a:lnTo>
                  <a:lnTo>
                    <a:pt x="669260" y="951706"/>
                  </a:lnTo>
                  <a:lnTo>
                    <a:pt x="655781" y="957660"/>
                  </a:lnTo>
                  <a:lnTo>
                    <a:pt x="642698" y="964406"/>
                  </a:lnTo>
                  <a:lnTo>
                    <a:pt x="630012" y="971947"/>
                  </a:lnTo>
                  <a:lnTo>
                    <a:pt x="617326" y="979488"/>
                  </a:lnTo>
                  <a:lnTo>
                    <a:pt x="605432" y="988219"/>
                  </a:lnTo>
                  <a:lnTo>
                    <a:pt x="593936" y="997347"/>
                  </a:lnTo>
                  <a:lnTo>
                    <a:pt x="583232" y="1006872"/>
                  </a:lnTo>
                  <a:lnTo>
                    <a:pt x="572131" y="1016794"/>
                  </a:lnTo>
                  <a:lnTo>
                    <a:pt x="562220" y="1027510"/>
                  </a:lnTo>
                  <a:lnTo>
                    <a:pt x="552705" y="1038622"/>
                  </a:lnTo>
                  <a:lnTo>
                    <a:pt x="543587" y="1050132"/>
                  </a:lnTo>
                  <a:lnTo>
                    <a:pt x="535262" y="1062038"/>
                  </a:lnTo>
                  <a:lnTo>
                    <a:pt x="526936" y="1074341"/>
                  </a:lnTo>
                  <a:lnTo>
                    <a:pt x="519800" y="1087438"/>
                  </a:lnTo>
                  <a:lnTo>
                    <a:pt x="513061" y="1100535"/>
                  </a:lnTo>
                  <a:lnTo>
                    <a:pt x="507114" y="1114028"/>
                  </a:lnTo>
                  <a:lnTo>
                    <a:pt x="501564" y="1127522"/>
                  </a:lnTo>
                  <a:lnTo>
                    <a:pt x="496806" y="1142207"/>
                  </a:lnTo>
                  <a:lnTo>
                    <a:pt x="492842" y="1156494"/>
                  </a:lnTo>
                  <a:lnTo>
                    <a:pt x="489274" y="1171178"/>
                  </a:lnTo>
                  <a:lnTo>
                    <a:pt x="486499" y="1186260"/>
                  </a:lnTo>
                  <a:lnTo>
                    <a:pt x="484517" y="1201341"/>
                  </a:lnTo>
                  <a:lnTo>
                    <a:pt x="483327" y="1216819"/>
                  </a:lnTo>
                  <a:lnTo>
                    <a:pt x="482931" y="1232694"/>
                  </a:lnTo>
                  <a:lnTo>
                    <a:pt x="483327" y="1248172"/>
                  </a:lnTo>
                  <a:lnTo>
                    <a:pt x="484517" y="1263650"/>
                  </a:lnTo>
                  <a:lnTo>
                    <a:pt x="486499" y="1279129"/>
                  </a:lnTo>
                  <a:lnTo>
                    <a:pt x="489274" y="1294210"/>
                  </a:lnTo>
                  <a:lnTo>
                    <a:pt x="492842" y="1308894"/>
                  </a:lnTo>
                  <a:lnTo>
                    <a:pt x="496806" y="1323579"/>
                  </a:lnTo>
                  <a:lnTo>
                    <a:pt x="501564" y="1337469"/>
                  </a:lnTo>
                  <a:lnTo>
                    <a:pt x="507114" y="1351360"/>
                  </a:lnTo>
                  <a:lnTo>
                    <a:pt x="513061" y="1365250"/>
                  </a:lnTo>
                  <a:lnTo>
                    <a:pt x="519800" y="1377950"/>
                  </a:lnTo>
                  <a:lnTo>
                    <a:pt x="526936" y="1390650"/>
                  </a:lnTo>
                  <a:lnTo>
                    <a:pt x="535262" y="1402954"/>
                  </a:lnTo>
                  <a:lnTo>
                    <a:pt x="543587" y="1415257"/>
                  </a:lnTo>
                  <a:lnTo>
                    <a:pt x="552705" y="1426766"/>
                  </a:lnTo>
                  <a:lnTo>
                    <a:pt x="562220" y="1437879"/>
                  </a:lnTo>
                  <a:lnTo>
                    <a:pt x="572131" y="1448197"/>
                  </a:lnTo>
                  <a:lnTo>
                    <a:pt x="583232" y="1458516"/>
                  </a:lnTo>
                  <a:lnTo>
                    <a:pt x="593936" y="1468041"/>
                  </a:lnTo>
                  <a:lnTo>
                    <a:pt x="605432" y="1477169"/>
                  </a:lnTo>
                  <a:lnTo>
                    <a:pt x="617326" y="1485504"/>
                  </a:lnTo>
                  <a:lnTo>
                    <a:pt x="630012" y="1493441"/>
                  </a:lnTo>
                  <a:lnTo>
                    <a:pt x="642698" y="1500585"/>
                  </a:lnTo>
                  <a:lnTo>
                    <a:pt x="655781" y="1507729"/>
                  </a:lnTo>
                  <a:lnTo>
                    <a:pt x="669260" y="1513682"/>
                  </a:lnTo>
                  <a:lnTo>
                    <a:pt x="683136" y="1519238"/>
                  </a:lnTo>
                  <a:lnTo>
                    <a:pt x="697408" y="1524001"/>
                  </a:lnTo>
                  <a:lnTo>
                    <a:pt x="711680" y="1527969"/>
                  </a:lnTo>
                  <a:lnTo>
                    <a:pt x="726745" y="1531541"/>
                  </a:lnTo>
                  <a:lnTo>
                    <a:pt x="741810" y="1534319"/>
                  </a:lnTo>
                  <a:lnTo>
                    <a:pt x="756875" y="1536304"/>
                  </a:lnTo>
                  <a:lnTo>
                    <a:pt x="772732" y="1537494"/>
                  </a:lnTo>
                  <a:lnTo>
                    <a:pt x="788194" y="1537891"/>
                  </a:lnTo>
                  <a:lnTo>
                    <a:pt x="803655" y="1537494"/>
                  </a:lnTo>
                  <a:lnTo>
                    <a:pt x="819513" y="1536304"/>
                  </a:lnTo>
                  <a:lnTo>
                    <a:pt x="834578" y="1534319"/>
                  </a:lnTo>
                  <a:lnTo>
                    <a:pt x="849643" y="1531541"/>
                  </a:lnTo>
                  <a:lnTo>
                    <a:pt x="864708" y="1527969"/>
                  </a:lnTo>
                  <a:lnTo>
                    <a:pt x="878980" y="1524001"/>
                  </a:lnTo>
                  <a:lnTo>
                    <a:pt x="892855" y="1519238"/>
                  </a:lnTo>
                  <a:lnTo>
                    <a:pt x="907127" y="1513682"/>
                  </a:lnTo>
                  <a:lnTo>
                    <a:pt x="920606" y="1507729"/>
                  </a:lnTo>
                  <a:lnTo>
                    <a:pt x="933689" y="1500585"/>
                  </a:lnTo>
                  <a:lnTo>
                    <a:pt x="946772" y="1493441"/>
                  </a:lnTo>
                  <a:lnTo>
                    <a:pt x="958665" y="1485504"/>
                  </a:lnTo>
                  <a:lnTo>
                    <a:pt x="970559" y="1477169"/>
                  </a:lnTo>
                  <a:lnTo>
                    <a:pt x="982056" y="1468041"/>
                  </a:lnTo>
                  <a:lnTo>
                    <a:pt x="993552" y="1458516"/>
                  </a:lnTo>
                  <a:lnTo>
                    <a:pt x="1003860" y="1448197"/>
                  </a:lnTo>
                  <a:lnTo>
                    <a:pt x="1014168" y="1437879"/>
                  </a:lnTo>
                  <a:lnTo>
                    <a:pt x="1023682" y="1426766"/>
                  </a:lnTo>
                  <a:lnTo>
                    <a:pt x="1032404" y="1415257"/>
                  </a:lnTo>
                  <a:lnTo>
                    <a:pt x="1041522" y="1402954"/>
                  </a:lnTo>
                  <a:lnTo>
                    <a:pt x="1049055" y="1390650"/>
                  </a:lnTo>
                  <a:lnTo>
                    <a:pt x="1056587" y="1377950"/>
                  </a:lnTo>
                  <a:lnTo>
                    <a:pt x="1063327" y="1365250"/>
                  </a:lnTo>
                  <a:lnTo>
                    <a:pt x="1069273" y="1351360"/>
                  </a:lnTo>
                  <a:lnTo>
                    <a:pt x="1074824" y="1337469"/>
                  </a:lnTo>
                  <a:lnTo>
                    <a:pt x="1079581" y="1323579"/>
                  </a:lnTo>
                  <a:lnTo>
                    <a:pt x="1083942" y="1308894"/>
                  </a:lnTo>
                  <a:lnTo>
                    <a:pt x="1087510" y="1294210"/>
                  </a:lnTo>
                  <a:lnTo>
                    <a:pt x="1089889" y="1279129"/>
                  </a:lnTo>
                  <a:lnTo>
                    <a:pt x="1091871" y="1263650"/>
                  </a:lnTo>
                  <a:lnTo>
                    <a:pt x="1093060" y="1248172"/>
                  </a:lnTo>
                  <a:lnTo>
                    <a:pt x="1093457" y="1232694"/>
                  </a:lnTo>
                  <a:lnTo>
                    <a:pt x="1093060" y="1216819"/>
                  </a:lnTo>
                  <a:lnTo>
                    <a:pt x="1091871" y="1201341"/>
                  </a:lnTo>
                  <a:lnTo>
                    <a:pt x="1089889" y="1186260"/>
                  </a:lnTo>
                  <a:lnTo>
                    <a:pt x="1087510" y="1171178"/>
                  </a:lnTo>
                  <a:lnTo>
                    <a:pt x="1083942" y="1156494"/>
                  </a:lnTo>
                  <a:lnTo>
                    <a:pt x="1079581" y="1142207"/>
                  </a:lnTo>
                  <a:lnTo>
                    <a:pt x="1074824" y="1127522"/>
                  </a:lnTo>
                  <a:lnTo>
                    <a:pt x="1069273" y="1114028"/>
                  </a:lnTo>
                  <a:lnTo>
                    <a:pt x="1063327" y="1100535"/>
                  </a:lnTo>
                  <a:lnTo>
                    <a:pt x="1056587" y="1087438"/>
                  </a:lnTo>
                  <a:lnTo>
                    <a:pt x="1049055" y="1074341"/>
                  </a:lnTo>
                  <a:lnTo>
                    <a:pt x="1041522" y="1062038"/>
                  </a:lnTo>
                  <a:lnTo>
                    <a:pt x="1032404" y="1050132"/>
                  </a:lnTo>
                  <a:lnTo>
                    <a:pt x="1023682" y="1038622"/>
                  </a:lnTo>
                  <a:lnTo>
                    <a:pt x="1014168" y="1027510"/>
                  </a:lnTo>
                  <a:lnTo>
                    <a:pt x="1003860" y="1016794"/>
                  </a:lnTo>
                  <a:lnTo>
                    <a:pt x="993552" y="1006872"/>
                  </a:lnTo>
                  <a:lnTo>
                    <a:pt x="982056" y="997347"/>
                  </a:lnTo>
                  <a:lnTo>
                    <a:pt x="970559" y="988219"/>
                  </a:lnTo>
                  <a:lnTo>
                    <a:pt x="958665" y="979488"/>
                  </a:lnTo>
                  <a:lnTo>
                    <a:pt x="946772" y="971947"/>
                  </a:lnTo>
                  <a:lnTo>
                    <a:pt x="933689" y="964406"/>
                  </a:lnTo>
                  <a:lnTo>
                    <a:pt x="920606" y="957660"/>
                  </a:lnTo>
                  <a:lnTo>
                    <a:pt x="907127" y="951706"/>
                  </a:lnTo>
                  <a:lnTo>
                    <a:pt x="892855" y="945753"/>
                  </a:lnTo>
                  <a:lnTo>
                    <a:pt x="878980" y="940991"/>
                  </a:lnTo>
                  <a:lnTo>
                    <a:pt x="864708" y="937022"/>
                  </a:lnTo>
                  <a:lnTo>
                    <a:pt x="849643" y="933847"/>
                  </a:lnTo>
                  <a:lnTo>
                    <a:pt x="834578" y="931069"/>
                  </a:lnTo>
                  <a:lnTo>
                    <a:pt x="819513" y="929085"/>
                  </a:lnTo>
                  <a:lnTo>
                    <a:pt x="803655" y="927894"/>
                  </a:lnTo>
                  <a:lnTo>
                    <a:pt x="788194" y="927497"/>
                  </a:lnTo>
                  <a:close/>
                  <a:moveTo>
                    <a:pt x="788194" y="866775"/>
                  </a:moveTo>
                  <a:lnTo>
                    <a:pt x="806827" y="867569"/>
                  </a:lnTo>
                  <a:lnTo>
                    <a:pt x="825460" y="868760"/>
                  </a:lnTo>
                  <a:lnTo>
                    <a:pt x="843696" y="871141"/>
                  </a:lnTo>
                  <a:lnTo>
                    <a:pt x="861933" y="874316"/>
                  </a:lnTo>
                  <a:lnTo>
                    <a:pt x="879773" y="878285"/>
                  </a:lnTo>
                  <a:lnTo>
                    <a:pt x="896820" y="883444"/>
                  </a:lnTo>
                  <a:lnTo>
                    <a:pt x="913867" y="889000"/>
                  </a:lnTo>
                  <a:lnTo>
                    <a:pt x="930518" y="895350"/>
                  </a:lnTo>
                  <a:lnTo>
                    <a:pt x="947168" y="903288"/>
                  </a:lnTo>
                  <a:lnTo>
                    <a:pt x="962630" y="911225"/>
                  </a:lnTo>
                  <a:lnTo>
                    <a:pt x="977695" y="919956"/>
                  </a:lnTo>
                  <a:lnTo>
                    <a:pt x="992760" y="929481"/>
                  </a:lnTo>
                  <a:lnTo>
                    <a:pt x="1007032" y="939403"/>
                  </a:lnTo>
                  <a:lnTo>
                    <a:pt x="1020907" y="950516"/>
                  </a:lnTo>
                  <a:lnTo>
                    <a:pt x="1033990" y="962025"/>
                  </a:lnTo>
                  <a:lnTo>
                    <a:pt x="1047073" y="973931"/>
                  </a:lnTo>
                  <a:lnTo>
                    <a:pt x="1058966" y="986631"/>
                  </a:lnTo>
                  <a:lnTo>
                    <a:pt x="1070463" y="1000125"/>
                  </a:lnTo>
                  <a:lnTo>
                    <a:pt x="1081167" y="1014016"/>
                  </a:lnTo>
                  <a:lnTo>
                    <a:pt x="1091871" y="1027906"/>
                  </a:lnTo>
                  <a:lnTo>
                    <a:pt x="1100989" y="1042988"/>
                  </a:lnTo>
                  <a:lnTo>
                    <a:pt x="1109711" y="1058466"/>
                  </a:lnTo>
                  <a:lnTo>
                    <a:pt x="1118036" y="1073944"/>
                  </a:lnTo>
                  <a:lnTo>
                    <a:pt x="1125172" y="1090613"/>
                  </a:lnTo>
                  <a:lnTo>
                    <a:pt x="1131912" y="1106885"/>
                  </a:lnTo>
                  <a:lnTo>
                    <a:pt x="1137859" y="1123950"/>
                  </a:lnTo>
                  <a:lnTo>
                    <a:pt x="1142616" y="1141413"/>
                  </a:lnTo>
                  <a:lnTo>
                    <a:pt x="1146580" y="1158875"/>
                  </a:lnTo>
                  <a:lnTo>
                    <a:pt x="1149752" y="1176735"/>
                  </a:lnTo>
                  <a:lnTo>
                    <a:pt x="1152131" y="1195388"/>
                  </a:lnTo>
                  <a:lnTo>
                    <a:pt x="1153716" y="1213644"/>
                  </a:lnTo>
                  <a:lnTo>
                    <a:pt x="1154113" y="1232694"/>
                  </a:lnTo>
                  <a:lnTo>
                    <a:pt x="1153716" y="1251347"/>
                  </a:lnTo>
                  <a:lnTo>
                    <a:pt x="1152131" y="1270000"/>
                  </a:lnTo>
                  <a:lnTo>
                    <a:pt x="1149752" y="1288257"/>
                  </a:lnTo>
                  <a:lnTo>
                    <a:pt x="1146580" y="1306116"/>
                  </a:lnTo>
                  <a:lnTo>
                    <a:pt x="1142616" y="1324372"/>
                  </a:lnTo>
                  <a:lnTo>
                    <a:pt x="1137859" y="1341438"/>
                  </a:lnTo>
                  <a:lnTo>
                    <a:pt x="1131912" y="1358107"/>
                  </a:lnTo>
                  <a:lnTo>
                    <a:pt x="1125172" y="1375172"/>
                  </a:lnTo>
                  <a:lnTo>
                    <a:pt x="1118036" y="1391047"/>
                  </a:lnTo>
                  <a:lnTo>
                    <a:pt x="1109711" y="1406922"/>
                  </a:lnTo>
                  <a:lnTo>
                    <a:pt x="1100989" y="1422401"/>
                  </a:lnTo>
                  <a:lnTo>
                    <a:pt x="1091871" y="1437085"/>
                  </a:lnTo>
                  <a:lnTo>
                    <a:pt x="1081167" y="1451372"/>
                  </a:lnTo>
                  <a:lnTo>
                    <a:pt x="1070463" y="1465660"/>
                  </a:lnTo>
                  <a:lnTo>
                    <a:pt x="1058966" y="1478757"/>
                  </a:lnTo>
                  <a:lnTo>
                    <a:pt x="1047073" y="1491060"/>
                  </a:lnTo>
                  <a:lnTo>
                    <a:pt x="1033990" y="1503760"/>
                  </a:lnTo>
                  <a:lnTo>
                    <a:pt x="1020907" y="1514872"/>
                  </a:lnTo>
                  <a:lnTo>
                    <a:pt x="1007032" y="1525588"/>
                  </a:lnTo>
                  <a:lnTo>
                    <a:pt x="992760" y="1535907"/>
                  </a:lnTo>
                  <a:lnTo>
                    <a:pt x="977695" y="1545432"/>
                  </a:lnTo>
                  <a:lnTo>
                    <a:pt x="962630" y="1554560"/>
                  </a:lnTo>
                  <a:lnTo>
                    <a:pt x="947168" y="1562498"/>
                  </a:lnTo>
                  <a:lnTo>
                    <a:pt x="930518" y="1569641"/>
                  </a:lnTo>
                  <a:lnTo>
                    <a:pt x="913867" y="1576388"/>
                  </a:lnTo>
                  <a:lnTo>
                    <a:pt x="896820" y="1581944"/>
                  </a:lnTo>
                  <a:lnTo>
                    <a:pt x="879773" y="1586707"/>
                  </a:lnTo>
                  <a:lnTo>
                    <a:pt x="861933" y="1590676"/>
                  </a:lnTo>
                  <a:lnTo>
                    <a:pt x="843696" y="1594248"/>
                  </a:lnTo>
                  <a:lnTo>
                    <a:pt x="825460" y="1596629"/>
                  </a:lnTo>
                  <a:lnTo>
                    <a:pt x="806827" y="1598216"/>
                  </a:lnTo>
                  <a:lnTo>
                    <a:pt x="788194" y="1598613"/>
                  </a:lnTo>
                  <a:lnTo>
                    <a:pt x="769561" y="1598216"/>
                  </a:lnTo>
                  <a:lnTo>
                    <a:pt x="750531" y="1596629"/>
                  </a:lnTo>
                  <a:lnTo>
                    <a:pt x="732295" y="1594248"/>
                  </a:lnTo>
                  <a:lnTo>
                    <a:pt x="714058" y="1590676"/>
                  </a:lnTo>
                  <a:lnTo>
                    <a:pt x="696615" y="1586707"/>
                  </a:lnTo>
                  <a:lnTo>
                    <a:pt x="679568" y="1581944"/>
                  </a:lnTo>
                  <a:lnTo>
                    <a:pt x="662124" y="1576388"/>
                  </a:lnTo>
                  <a:lnTo>
                    <a:pt x="645870" y="1569641"/>
                  </a:lnTo>
                  <a:lnTo>
                    <a:pt x="629616" y="1562498"/>
                  </a:lnTo>
                  <a:lnTo>
                    <a:pt x="613758" y="1554560"/>
                  </a:lnTo>
                  <a:lnTo>
                    <a:pt x="598296" y="1545432"/>
                  </a:lnTo>
                  <a:lnTo>
                    <a:pt x="583628" y="1535907"/>
                  </a:lnTo>
                  <a:lnTo>
                    <a:pt x="568960" y="1525588"/>
                  </a:lnTo>
                  <a:lnTo>
                    <a:pt x="555480" y="1514872"/>
                  </a:lnTo>
                  <a:lnTo>
                    <a:pt x="542398" y="1503760"/>
                  </a:lnTo>
                  <a:lnTo>
                    <a:pt x="529315" y="1491060"/>
                  </a:lnTo>
                  <a:lnTo>
                    <a:pt x="517025" y="1478757"/>
                  </a:lnTo>
                  <a:lnTo>
                    <a:pt x="505925" y="1465660"/>
                  </a:lnTo>
                  <a:lnTo>
                    <a:pt x="494824" y="1451372"/>
                  </a:lnTo>
                  <a:lnTo>
                    <a:pt x="484517" y="1437085"/>
                  </a:lnTo>
                  <a:lnTo>
                    <a:pt x="475002" y="1422401"/>
                  </a:lnTo>
                  <a:lnTo>
                    <a:pt x="466280" y="1406922"/>
                  </a:lnTo>
                  <a:lnTo>
                    <a:pt x="458351" y="1391047"/>
                  </a:lnTo>
                  <a:lnTo>
                    <a:pt x="451215" y="1375172"/>
                  </a:lnTo>
                  <a:lnTo>
                    <a:pt x="444476" y="1358107"/>
                  </a:lnTo>
                  <a:lnTo>
                    <a:pt x="438529" y="1341438"/>
                  </a:lnTo>
                  <a:lnTo>
                    <a:pt x="433375" y="1324372"/>
                  </a:lnTo>
                  <a:lnTo>
                    <a:pt x="429411" y="1306116"/>
                  </a:lnTo>
                  <a:lnTo>
                    <a:pt x="426239" y="1288257"/>
                  </a:lnTo>
                  <a:lnTo>
                    <a:pt x="423861" y="1270000"/>
                  </a:lnTo>
                  <a:lnTo>
                    <a:pt x="422671" y="1251347"/>
                  </a:lnTo>
                  <a:lnTo>
                    <a:pt x="422275" y="1232694"/>
                  </a:lnTo>
                  <a:lnTo>
                    <a:pt x="422671" y="1213644"/>
                  </a:lnTo>
                  <a:lnTo>
                    <a:pt x="423861" y="1195388"/>
                  </a:lnTo>
                  <a:lnTo>
                    <a:pt x="426239" y="1176735"/>
                  </a:lnTo>
                  <a:lnTo>
                    <a:pt x="429411" y="1158875"/>
                  </a:lnTo>
                  <a:lnTo>
                    <a:pt x="433375" y="1141413"/>
                  </a:lnTo>
                  <a:lnTo>
                    <a:pt x="438529" y="1123950"/>
                  </a:lnTo>
                  <a:lnTo>
                    <a:pt x="444476" y="1106885"/>
                  </a:lnTo>
                  <a:lnTo>
                    <a:pt x="451215" y="1090613"/>
                  </a:lnTo>
                  <a:lnTo>
                    <a:pt x="458351" y="1073944"/>
                  </a:lnTo>
                  <a:lnTo>
                    <a:pt x="466280" y="1058466"/>
                  </a:lnTo>
                  <a:lnTo>
                    <a:pt x="475002" y="1042988"/>
                  </a:lnTo>
                  <a:lnTo>
                    <a:pt x="484517" y="1027906"/>
                  </a:lnTo>
                  <a:lnTo>
                    <a:pt x="494824" y="1014016"/>
                  </a:lnTo>
                  <a:lnTo>
                    <a:pt x="505925" y="1000125"/>
                  </a:lnTo>
                  <a:lnTo>
                    <a:pt x="517025" y="986631"/>
                  </a:lnTo>
                  <a:lnTo>
                    <a:pt x="529315" y="973931"/>
                  </a:lnTo>
                  <a:lnTo>
                    <a:pt x="542398" y="962025"/>
                  </a:lnTo>
                  <a:lnTo>
                    <a:pt x="555480" y="950516"/>
                  </a:lnTo>
                  <a:lnTo>
                    <a:pt x="568960" y="939403"/>
                  </a:lnTo>
                  <a:lnTo>
                    <a:pt x="583628" y="929481"/>
                  </a:lnTo>
                  <a:lnTo>
                    <a:pt x="598296" y="919956"/>
                  </a:lnTo>
                  <a:lnTo>
                    <a:pt x="613758" y="911225"/>
                  </a:lnTo>
                  <a:lnTo>
                    <a:pt x="629616" y="903288"/>
                  </a:lnTo>
                  <a:lnTo>
                    <a:pt x="645870" y="895350"/>
                  </a:lnTo>
                  <a:lnTo>
                    <a:pt x="662124" y="889000"/>
                  </a:lnTo>
                  <a:lnTo>
                    <a:pt x="679568" y="883444"/>
                  </a:lnTo>
                  <a:lnTo>
                    <a:pt x="696615" y="878285"/>
                  </a:lnTo>
                  <a:lnTo>
                    <a:pt x="714058" y="874316"/>
                  </a:lnTo>
                  <a:lnTo>
                    <a:pt x="732295" y="871141"/>
                  </a:lnTo>
                  <a:lnTo>
                    <a:pt x="750531" y="868760"/>
                  </a:lnTo>
                  <a:lnTo>
                    <a:pt x="769561" y="867569"/>
                  </a:lnTo>
                  <a:lnTo>
                    <a:pt x="788194" y="866775"/>
                  </a:lnTo>
                  <a:close/>
                  <a:moveTo>
                    <a:pt x="781447" y="832045"/>
                  </a:moveTo>
                  <a:lnTo>
                    <a:pt x="771525" y="832443"/>
                  </a:lnTo>
                  <a:lnTo>
                    <a:pt x="761603" y="832840"/>
                  </a:lnTo>
                  <a:lnTo>
                    <a:pt x="751284" y="833634"/>
                  </a:lnTo>
                  <a:lnTo>
                    <a:pt x="741363" y="834428"/>
                  </a:lnTo>
                  <a:lnTo>
                    <a:pt x="731838" y="836016"/>
                  </a:lnTo>
                  <a:lnTo>
                    <a:pt x="721916" y="837207"/>
                  </a:lnTo>
                  <a:lnTo>
                    <a:pt x="711994" y="839193"/>
                  </a:lnTo>
                  <a:lnTo>
                    <a:pt x="702469" y="841178"/>
                  </a:lnTo>
                  <a:lnTo>
                    <a:pt x="692944" y="843164"/>
                  </a:lnTo>
                  <a:lnTo>
                    <a:pt x="683419" y="845546"/>
                  </a:lnTo>
                  <a:lnTo>
                    <a:pt x="674291" y="848326"/>
                  </a:lnTo>
                  <a:lnTo>
                    <a:pt x="655637" y="854282"/>
                  </a:lnTo>
                  <a:lnTo>
                    <a:pt x="637381" y="861429"/>
                  </a:lnTo>
                  <a:lnTo>
                    <a:pt x="619522" y="868973"/>
                  </a:lnTo>
                  <a:lnTo>
                    <a:pt x="602456" y="877709"/>
                  </a:lnTo>
                  <a:lnTo>
                    <a:pt x="585787" y="886842"/>
                  </a:lnTo>
                  <a:lnTo>
                    <a:pt x="569119" y="896769"/>
                  </a:lnTo>
                  <a:lnTo>
                    <a:pt x="553641" y="908284"/>
                  </a:lnTo>
                  <a:lnTo>
                    <a:pt x="538162" y="919799"/>
                  </a:lnTo>
                  <a:lnTo>
                    <a:pt x="523478" y="931711"/>
                  </a:lnTo>
                  <a:lnTo>
                    <a:pt x="509587" y="944815"/>
                  </a:lnTo>
                  <a:lnTo>
                    <a:pt x="496094" y="958712"/>
                  </a:lnTo>
                  <a:lnTo>
                    <a:pt x="482997" y="973007"/>
                  </a:lnTo>
                  <a:lnTo>
                    <a:pt x="470694" y="987699"/>
                  </a:lnTo>
                  <a:lnTo>
                    <a:pt x="459581" y="1003582"/>
                  </a:lnTo>
                  <a:lnTo>
                    <a:pt x="448866" y="1019465"/>
                  </a:lnTo>
                  <a:lnTo>
                    <a:pt x="438547" y="1036142"/>
                  </a:lnTo>
                  <a:lnTo>
                    <a:pt x="434181" y="1045275"/>
                  </a:lnTo>
                  <a:lnTo>
                    <a:pt x="429816" y="1053613"/>
                  </a:lnTo>
                  <a:lnTo>
                    <a:pt x="425450" y="1062349"/>
                  </a:lnTo>
                  <a:lnTo>
                    <a:pt x="421481" y="1071482"/>
                  </a:lnTo>
                  <a:lnTo>
                    <a:pt x="417512" y="1080217"/>
                  </a:lnTo>
                  <a:lnTo>
                    <a:pt x="413941" y="1089747"/>
                  </a:lnTo>
                  <a:lnTo>
                    <a:pt x="410766" y="1098880"/>
                  </a:lnTo>
                  <a:lnTo>
                    <a:pt x="407591" y="1108410"/>
                  </a:lnTo>
                  <a:lnTo>
                    <a:pt x="404416" y="1117940"/>
                  </a:lnTo>
                  <a:lnTo>
                    <a:pt x="402034" y="1127469"/>
                  </a:lnTo>
                  <a:lnTo>
                    <a:pt x="399256" y="1137396"/>
                  </a:lnTo>
                  <a:lnTo>
                    <a:pt x="397272" y="1147323"/>
                  </a:lnTo>
                  <a:lnTo>
                    <a:pt x="395287" y="1157250"/>
                  </a:lnTo>
                  <a:lnTo>
                    <a:pt x="392906" y="1167177"/>
                  </a:lnTo>
                  <a:lnTo>
                    <a:pt x="391319" y="1177104"/>
                  </a:lnTo>
                  <a:lnTo>
                    <a:pt x="390128" y="1187825"/>
                  </a:lnTo>
                  <a:lnTo>
                    <a:pt x="389334" y="1197752"/>
                  </a:lnTo>
                  <a:lnTo>
                    <a:pt x="388541" y="1208076"/>
                  </a:lnTo>
                  <a:lnTo>
                    <a:pt x="388144" y="1218003"/>
                  </a:lnTo>
                  <a:lnTo>
                    <a:pt x="387747" y="1228724"/>
                  </a:lnTo>
                  <a:lnTo>
                    <a:pt x="387747" y="1238650"/>
                  </a:lnTo>
                  <a:lnTo>
                    <a:pt x="388144" y="1248577"/>
                  </a:lnTo>
                  <a:lnTo>
                    <a:pt x="388541" y="1258504"/>
                  </a:lnTo>
                  <a:lnTo>
                    <a:pt x="389334" y="1268431"/>
                  </a:lnTo>
                  <a:lnTo>
                    <a:pt x="390525" y="1278755"/>
                  </a:lnTo>
                  <a:lnTo>
                    <a:pt x="391716" y="1288285"/>
                  </a:lnTo>
                  <a:lnTo>
                    <a:pt x="393303" y="1297815"/>
                  </a:lnTo>
                  <a:lnTo>
                    <a:pt x="395287" y="1307742"/>
                  </a:lnTo>
                  <a:lnTo>
                    <a:pt x="397272" y="1317668"/>
                  </a:lnTo>
                  <a:lnTo>
                    <a:pt x="399653" y="1326801"/>
                  </a:lnTo>
                  <a:lnTo>
                    <a:pt x="402034" y="1336331"/>
                  </a:lnTo>
                  <a:lnTo>
                    <a:pt x="404416" y="1345464"/>
                  </a:lnTo>
                  <a:lnTo>
                    <a:pt x="410369" y="1364523"/>
                  </a:lnTo>
                  <a:lnTo>
                    <a:pt x="417512" y="1382392"/>
                  </a:lnTo>
                  <a:lnTo>
                    <a:pt x="425053" y="1399863"/>
                  </a:lnTo>
                  <a:lnTo>
                    <a:pt x="433387" y="1417334"/>
                  </a:lnTo>
                  <a:lnTo>
                    <a:pt x="443309" y="1434011"/>
                  </a:lnTo>
                  <a:lnTo>
                    <a:pt x="453231" y="1450291"/>
                  </a:lnTo>
                  <a:lnTo>
                    <a:pt x="463947" y="1466174"/>
                  </a:lnTo>
                  <a:lnTo>
                    <a:pt x="475456" y="1481660"/>
                  </a:lnTo>
                  <a:lnTo>
                    <a:pt x="488156" y="1495955"/>
                  </a:lnTo>
                  <a:lnTo>
                    <a:pt x="501253" y="1510250"/>
                  </a:lnTo>
                  <a:lnTo>
                    <a:pt x="514747" y="1523750"/>
                  </a:lnTo>
                  <a:lnTo>
                    <a:pt x="529034" y="1536457"/>
                  </a:lnTo>
                  <a:lnTo>
                    <a:pt x="544116" y="1548766"/>
                  </a:lnTo>
                  <a:lnTo>
                    <a:pt x="559594" y="1560281"/>
                  </a:lnTo>
                  <a:lnTo>
                    <a:pt x="575469" y="1571002"/>
                  </a:lnTo>
                  <a:lnTo>
                    <a:pt x="592534" y="1580532"/>
                  </a:lnTo>
                  <a:lnTo>
                    <a:pt x="601266" y="1585297"/>
                  </a:lnTo>
                  <a:lnTo>
                    <a:pt x="609600" y="1589665"/>
                  </a:lnTo>
                  <a:lnTo>
                    <a:pt x="618331" y="1594430"/>
                  </a:lnTo>
                  <a:lnTo>
                    <a:pt x="627856" y="1598401"/>
                  </a:lnTo>
                  <a:lnTo>
                    <a:pt x="636587" y="1601974"/>
                  </a:lnTo>
                  <a:lnTo>
                    <a:pt x="645716" y="1605548"/>
                  </a:lnTo>
                  <a:lnTo>
                    <a:pt x="655241" y="1609122"/>
                  </a:lnTo>
                  <a:lnTo>
                    <a:pt x="664369" y="1612298"/>
                  </a:lnTo>
                  <a:lnTo>
                    <a:pt x="674291" y="1615078"/>
                  </a:lnTo>
                  <a:lnTo>
                    <a:pt x="683816" y="1617857"/>
                  </a:lnTo>
                  <a:lnTo>
                    <a:pt x="693738" y="1620240"/>
                  </a:lnTo>
                  <a:lnTo>
                    <a:pt x="703263" y="1622622"/>
                  </a:lnTo>
                  <a:lnTo>
                    <a:pt x="713184" y="1624607"/>
                  </a:lnTo>
                  <a:lnTo>
                    <a:pt x="723503" y="1626196"/>
                  </a:lnTo>
                  <a:lnTo>
                    <a:pt x="733822" y="1627784"/>
                  </a:lnTo>
                  <a:lnTo>
                    <a:pt x="743744" y="1628975"/>
                  </a:lnTo>
                  <a:lnTo>
                    <a:pt x="754063" y="1630167"/>
                  </a:lnTo>
                  <a:lnTo>
                    <a:pt x="764778" y="1630961"/>
                  </a:lnTo>
                  <a:lnTo>
                    <a:pt x="774700" y="1631358"/>
                  </a:lnTo>
                  <a:lnTo>
                    <a:pt x="784622" y="1631755"/>
                  </a:lnTo>
                  <a:lnTo>
                    <a:pt x="794941" y="1631755"/>
                  </a:lnTo>
                  <a:lnTo>
                    <a:pt x="804863" y="1631358"/>
                  </a:lnTo>
                  <a:lnTo>
                    <a:pt x="815181" y="1630564"/>
                  </a:lnTo>
                  <a:lnTo>
                    <a:pt x="825103" y="1630167"/>
                  </a:lnTo>
                  <a:lnTo>
                    <a:pt x="834628" y="1628975"/>
                  </a:lnTo>
                  <a:lnTo>
                    <a:pt x="844550" y="1627784"/>
                  </a:lnTo>
                  <a:lnTo>
                    <a:pt x="854472" y="1626196"/>
                  </a:lnTo>
                  <a:lnTo>
                    <a:pt x="864394" y="1624607"/>
                  </a:lnTo>
                  <a:lnTo>
                    <a:pt x="873919" y="1622622"/>
                  </a:lnTo>
                  <a:lnTo>
                    <a:pt x="883444" y="1620240"/>
                  </a:lnTo>
                  <a:lnTo>
                    <a:pt x="892572" y="1617857"/>
                  </a:lnTo>
                  <a:lnTo>
                    <a:pt x="902494" y="1615078"/>
                  </a:lnTo>
                  <a:lnTo>
                    <a:pt x="920750" y="1609122"/>
                  </a:lnTo>
                  <a:lnTo>
                    <a:pt x="938609" y="1602371"/>
                  </a:lnTo>
                  <a:lnTo>
                    <a:pt x="956469" y="1594827"/>
                  </a:lnTo>
                  <a:lnTo>
                    <a:pt x="973931" y="1586091"/>
                  </a:lnTo>
                  <a:lnTo>
                    <a:pt x="990600" y="1576561"/>
                  </a:lnTo>
                  <a:lnTo>
                    <a:pt x="1006872" y="1566635"/>
                  </a:lnTo>
                  <a:lnTo>
                    <a:pt x="1022747" y="1555914"/>
                  </a:lnTo>
                  <a:lnTo>
                    <a:pt x="1038225" y="1544001"/>
                  </a:lnTo>
                  <a:lnTo>
                    <a:pt x="1052910" y="1531692"/>
                  </a:lnTo>
                  <a:lnTo>
                    <a:pt x="1066800" y="1518588"/>
                  </a:lnTo>
                  <a:lnTo>
                    <a:pt x="1080294" y="1505088"/>
                  </a:lnTo>
                  <a:lnTo>
                    <a:pt x="1093391" y="1490396"/>
                  </a:lnTo>
                  <a:lnTo>
                    <a:pt x="1105297" y="1475704"/>
                  </a:lnTo>
                  <a:lnTo>
                    <a:pt x="1116806" y="1460218"/>
                  </a:lnTo>
                  <a:lnTo>
                    <a:pt x="1127125" y="1443938"/>
                  </a:lnTo>
                  <a:lnTo>
                    <a:pt x="1137444" y="1427261"/>
                  </a:lnTo>
                  <a:lnTo>
                    <a:pt x="1142206" y="1418923"/>
                  </a:lnTo>
                  <a:lnTo>
                    <a:pt x="1146572" y="1410187"/>
                  </a:lnTo>
                  <a:lnTo>
                    <a:pt x="1150938" y="1401054"/>
                  </a:lnTo>
                  <a:lnTo>
                    <a:pt x="1154906" y="1392319"/>
                  </a:lnTo>
                  <a:lnTo>
                    <a:pt x="1158478" y="1383186"/>
                  </a:lnTo>
                  <a:lnTo>
                    <a:pt x="1162050" y="1374053"/>
                  </a:lnTo>
                  <a:lnTo>
                    <a:pt x="1165622" y="1364920"/>
                  </a:lnTo>
                  <a:lnTo>
                    <a:pt x="1168797" y="1354993"/>
                  </a:lnTo>
                  <a:lnTo>
                    <a:pt x="1171575" y="1345861"/>
                  </a:lnTo>
                  <a:lnTo>
                    <a:pt x="1174353" y="1335934"/>
                  </a:lnTo>
                  <a:lnTo>
                    <a:pt x="1177131" y="1326404"/>
                  </a:lnTo>
                  <a:lnTo>
                    <a:pt x="1179513" y="1316874"/>
                  </a:lnTo>
                  <a:lnTo>
                    <a:pt x="1181497" y="1306550"/>
                  </a:lnTo>
                  <a:lnTo>
                    <a:pt x="1183085" y="1296623"/>
                  </a:lnTo>
                  <a:lnTo>
                    <a:pt x="1184672" y="1286299"/>
                  </a:lnTo>
                  <a:lnTo>
                    <a:pt x="1185863" y="1276373"/>
                  </a:lnTo>
                  <a:lnTo>
                    <a:pt x="1187053" y="1265652"/>
                  </a:lnTo>
                  <a:lnTo>
                    <a:pt x="1187847" y="1255328"/>
                  </a:lnTo>
                  <a:lnTo>
                    <a:pt x="1188244" y="1245401"/>
                  </a:lnTo>
                  <a:lnTo>
                    <a:pt x="1188641" y="1235474"/>
                  </a:lnTo>
                  <a:lnTo>
                    <a:pt x="1188641" y="1225150"/>
                  </a:lnTo>
                  <a:lnTo>
                    <a:pt x="1188244" y="1214826"/>
                  </a:lnTo>
                  <a:lnTo>
                    <a:pt x="1187847" y="1204899"/>
                  </a:lnTo>
                  <a:lnTo>
                    <a:pt x="1187053" y="1194972"/>
                  </a:lnTo>
                  <a:lnTo>
                    <a:pt x="1185863" y="1185442"/>
                  </a:lnTo>
                  <a:lnTo>
                    <a:pt x="1184672" y="1175118"/>
                  </a:lnTo>
                  <a:lnTo>
                    <a:pt x="1183085" y="1165589"/>
                  </a:lnTo>
                  <a:lnTo>
                    <a:pt x="1181497" y="1156059"/>
                  </a:lnTo>
                  <a:lnTo>
                    <a:pt x="1179513" y="1146529"/>
                  </a:lnTo>
                  <a:lnTo>
                    <a:pt x="1177131" y="1136999"/>
                  </a:lnTo>
                  <a:lnTo>
                    <a:pt x="1174353" y="1127072"/>
                  </a:lnTo>
                  <a:lnTo>
                    <a:pt x="1171575" y="1117940"/>
                  </a:lnTo>
                  <a:lnTo>
                    <a:pt x="1165622" y="1099674"/>
                  </a:lnTo>
                  <a:lnTo>
                    <a:pt x="1158875" y="1081012"/>
                  </a:lnTo>
                  <a:lnTo>
                    <a:pt x="1151335" y="1063540"/>
                  </a:lnTo>
                  <a:lnTo>
                    <a:pt x="1143000" y="1046466"/>
                  </a:lnTo>
                  <a:lnTo>
                    <a:pt x="1133475" y="1029392"/>
                  </a:lnTo>
                  <a:lnTo>
                    <a:pt x="1123156" y="1013112"/>
                  </a:lnTo>
                  <a:lnTo>
                    <a:pt x="1112441" y="997626"/>
                  </a:lnTo>
                  <a:lnTo>
                    <a:pt x="1100931" y="982140"/>
                  </a:lnTo>
                  <a:lnTo>
                    <a:pt x="1088628" y="967448"/>
                  </a:lnTo>
                  <a:lnTo>
                    <a:pt x="1075135" y="953550"/>
                  </a:lnTo>
                  <a:lnTo>
                    <a:pt x="1061641" y="939653"/>
                  </a:lnTo>
                  <a:lnTo>
                    <a:pt x="1047353" y="926946"/>
                  </a:lnTo>
                  <a:lnTo>
                    <a:pt x="1032272" y="915034"/>
                  </a:lnTo>
                  <a:lnTo>
                    <a:pt x="1016794" y="903519"/>
                  </a:lnTo>
                  <a:lnTo>
                    <a:pt x="1000522" y="892798"/>
                  </a:lnTo>
                  <a:lnTo>
                    <a:pt x="983456" y="882871"/>
                  </a:lnTo>
                  <a:lnTo>
                    <a:pt x="975122" y="878106"/>
                  </a:lnTo>
                  <a:lnTo>
                    <a:pt x="966391" y="873738"/>
                  </a:lnTo>
                  <a:lnTo>
                    <a:pt x="957659" y="869371"/>
                  </a:lnTo>
                  <a:lnTo>
                    <a:pt x="948928" y="865400"/>
                  </a:lnTo>
                  <a:lnTo>
                    <a:pt x="939403" y="861826"/>
                  </a:lnTo>
                  <a:lnTo>
                    <a:pt x="930275" y="858252"/>
                  </a:lnTo>
                  <a:lnTo>
                    <a:pt x="921147" y="854282"/>
                  </a:lnTo>
                  <a:lnTo>
                    <a:pt x="911622" y="851105"/>
                  </a:lnTo>
                  <a:lnTo>
                    <a:pt x="902494" y="848326"/>
                  </a:lnTo>
                  <a:lnTo>
                    <a:pt x="892175" y="845546"/>
                  </a:lnTo>
                  <a:lnTo>
                    <a:pt x="882650" y="843164"/>
                  </a:lnTo>
                  <a:lnTo>
                    <a:pt x="872728" y="840781"/>
                  </a:lnTo>
                  <a:lnTo>
                    <a:pt x="863203" y="838796"/>
                  </a:lnTo>
                  <a:lnTo>
                    <a:pt x="852488" y="837207"/>
                  </a:lnTo>
                  <a:lnTo>
                    <a:pt x="842566" y="835619"/>
                  </a:lnTo>
                  <a:lnTo>
                    <a:pt x="832247" y="834428"/>
                  </a:lnTo>
                  <a:lnTo>
                    <a:pt x="822325" y="833237"/>
                  </a:lnTo>
                  <a:lnTo>
                    <a:pt x="812006" y="832840"/>
                  </a:lnTo>
                  <a:lnTo>
                    <a:pt x="801688" y="832045"/>
                  </a:lnTo>
                  <a:lnTo>
                    <a:pt x="791369" y="832045"/>
                  </a:lnTo>
                  <a:lnTo>
                    <a:pt x="781447" y="832045"/>
                  </a:lnTo>
                  <a:close/>
                  <a:moveTo>
                    <a:pt x="802481" y="444500"/>
                  </a:moveTo>
                  <a:lnTo>
                    <a:pt x="823913" y="445294"/>
                  </a:lnTo>
                  <a:lnTo>
                    <a:pt x="844947" y="446486"/>
                  </a:lnTo>
                  <a:lnTo>
                    <a:pt x="866775" y="448471"/>
                  </a:lnTo>
                  <a:lnTo>
                    <a:pt x="887413" y="450853"/>
                  </a:lnTo>
                  <a:lnTo>
                    <a:pt x="908844" y="453633"/>
                  </a:lnTo>
                  <a:lnTo>
                    <a:pt x="929878" y="457207"/>
                  </a:lnTo>
                  <a:lnTo>
                    <a:pt x="950913" y="461177"/>
                  </a:lnTo>
                  <a:lnTo>
                    <a:pt x="971550" y="465545"/>
                  </a:lnTo>
                  <a:lnTo>
                    <a:pt x="977106" y="467530"/>
                  </a:lnTo>
                  <a:lnTo>
                    <a:pt x="981869" y="470310"/>
                  </a:lnTo>
                  <a:lnTo>
                    <a:pt x="985838" y="473487"/>
                  </a:lnTo>
                  <a:lnTo>
                    <a:pt x="989013" y="477060"/>
                  </a:lnTo>
                  <a:lnTo>
                    <a:pt x="991791" y="481428"/>
                  </a:lnTo>
                  <a:lnTo>
                    <a:pt x="992981" y="483413"/>
                  </a:lnTo>
                  <a:lnTo>
                    <a:pt x="993378" y="485796"/>
                  </a:lnTo>
                  <a:lnTo>
                    <a:pt x="993775" y="488575"/>
                  </a:lnTo>
                  <a:lnTo>
                    <a:pt x="993775" y="490561"/>
                  </a:lnTo>
                  <a:lnTo>
                    <a:pt x="993775" y="492943"/>
                  </a:lnTo>
                  <a:lnTo>
                    <a:pt x="993378" y="495326"/>
                  </a:lnTo>
                  <a:lnTo>
                    <a:pt x="989409" y="520341"/>
                  </a:lnTo>
                  <a:lnTo>
                    <a:pt x="985838" y="546151"/>
                  </a:lnTo>
                  <a:lnTo>
                    <a:pt x="978297" y="596580"/>
                  </a:lnTo>
                  <a:lnTo>
                    <a:pt x="977503" y="600948"/>
                  </a:lnTo>
                  <a:lnTo>
                    <a:pt x="977106" y="605316"/>
                  </a:lnTo>
                  <a:lnTo>
                    <a:pt x="977900" y="609683"/>
                  </a:lnTo>
                  <a:lnTo>
                    <a:pt x="979488" y="613654"/>
                  </a:lnTo>
                  <a:lnTo>
                    <a:pt x="981472" y="617625"/>
                  </a:lnTo>
                  <a:lnTo>
                    <a:pt x="983853" y="620801"/>
                  </a:lnTo>
                  <a:lnTo>
                    <a:pt x="987028" y="623581"/>
                  </a:lnTo>
                  <a:lnTo>
                    <a:pt x="990600" y="626361"/>
                  </a:lnTo>
                  <a:lnTo>
                    <a:pt x="1005681" y="631920"/>
                  </a:lnTo>
                  <a:lnTo>
                    <a:pt x="1020366" y="637479"/>
                  </a:lnTo>
                  <a:lnTo>
                    <a:pt x="1034653" y="643435"/>
                  </a:lnTo>
                  <a:lnTo>
                    <a:pt x="1049338" y="649391"/>
                  </a:lnTo>
                  <a:lnTo>
                    <a:pt x="1063625" y="656141"/>
                  </a:lnTo>
                  <a:lnTo>
                    <a:pt x="1077516" y="662891"/>
                  </a:lnTo>
                  <a:lnTo>
                    <a:pt x="1091803" y="670039"/>
                  </a:lnTo>
                  <a:lnTo>
                    <a:pt x="1105297" y="677583"/>
                  </a:lnTo>
                  <a:lnTo>
                    <a:pt x="1118791" y="685525"/>
                  </a:lnTo>
                  <a:lnTo>
                    <a:pt x="1132285" y="693863"/>
                  </a:lnTo>
                  <a:lnTo>
                    <a:pt x="1144985" y="702599"/>
                  </a:lnTo>
                  <a:lnTo>
                    <a:pt x="1157685" y="711335"/>
                  </a:lnTo>
                  <a:lnTo>
                    <a:pt x="1170385" y="720864"/>
                  </a:lnTo>
                  <a:lnTo>
                    <a:pt x="1183085" y="730394"/>
                  </a:lnTo>
                  <a:lnTo>
                    <a:pt x="1195388" y="739924"/>
                  </a:lnTo>
                  <a:lnTo>
                    <a:pt x="1207294" y="749851"/>
                  </a:lnTo>
                  <a:lnTo>
                    <a:pt x="1211263" y="751836"/>
                  </a:lnTo>
                  <a:lnTo>
                    <a:pt x="1215231" y="753028"/>
                  </a:lnTo>
                  <a:lnTo>
                    <a:pt x="1219597" y="753425"/>
                  </a:lnTo>
                  <a:lnTo>
                    <a:pt x="1224360" y="753425"/>
                  </a:lnTo>
                  <a:lnTo>
                    <a:pt x="1228328" y="752630"/>
                  </a:lnTo>
                  <a:lnTo>
                    <a:pt x="1232297" y="751042"/>
                  </a:lnTo>
                  <a:lnTo>
                    <a:pt x="1236266" y="748660"/>
                  </a:lnTo>
                  <a:lnTo>
                    <a:pt x="1239441" y="745880"/>
                  </a:lnTo>
                  <a:lnTo>
                    <a:pt x="1320006" y="681554"/>
                  </a:lnTo>
                  <a:lnTo>
                    <a:pt x="1321594" y="679966"/>
                  </a:lnTo>
                  <a:lnTo>
                    <a:pt x="1323181" y="678774"/>
                  </a:lnTo>
                  <a:lnTo>
                    <a:pt x="1325166" y="677583"/>
                  </a:lnTo>
                  <a:lnTo>
                    <a:pt x="1327547" y="676789"/>
                  </a:lnTo>
                  <a:lnTo>
                    <a:pt x="1329531" y="676392"/>
                  </a:lnTo>
                  <a:lnTo>
                    <a:pt x="1331913" y="675995"/>
                  </a:lnTo>
                  <a:lnTo>
                    <a:pt x="1336675" y="675995"/>
                  </a:lnTo>
                  <a:lnTo>
                    <a:pt x="1341835" y="676789"/>
                  </a:lnTo>
                  <a:lnTo>
                    <a:pt x="1346597" y="678774"/>
                  </a:lnTo>
                  <a:lnTo>
                    <a:pt x="1351360" y="681554"/>
                  </a:lnTo>
                  <a:lnTo>
                    <a:pt x="1355725" y="685128"/>
                  </a:lnTo>
                  <a:lnTo>
                    <a:pt x="1370410" y="700614"/>
                  </a:lnTo>
                  <a:lnTo>
                    <a:pt x="1384300" y="716497"/>
                  </a:lnTo>
                  <a:lnTo>
                    <a:pt x="1397794" y="733174"/>
                  </a:lnTo>
                  <a:lnTo>
                    <a:pt x="1411685" y="749454"/>
                  </a:lnTo>
                  <a:lnTo>
                    <a:pt x="1424385" y="766925"/>
                  </a:lnTo>
                  <a:lnTo>
                    <a:pt x="1436688" y="783999"/>
                  </a:lnTo>
                  <a:lnTo>
                    <a:pt x="1448594" y="801471"/>
                  </a:lnTo>
                  <a:lnTo>
                    <a:pt x="1460103" y="819736"/>
                  </a:lnTo>
                  <a:lnTo>
                    <a:pt x="1462485" y="824898"/>
                  </a:lnTo>
                  <a:lnTo>
                    <a:pt x="1464072" y="830060"/>
                  </a:lnTo>
                  <a:lnTo>
                    <a:pt x="1464866" y="835619"/>
                  </a:lnTo>
                  <a:lnTo>
                    <a:pt x="1464469" y="840384"/>
                  </a:lnTo>
                  <a:lnTo>
                    <a:pt x="1463278" y="845149"/>
                  </a:lnTo>
                  <a:lnTo>
                    <a:pt x="1462485" y="847134"/>
                  </a:lnTo>
                  <a:lnTo>
                    <a:pt x="1461294" y="849120"/>
                  </a:lnTo>
                  <a:lnTo>
                    <a:pt x="1460103" y="851105"/>
                  </a:lnTo>
                  <a:lnTo>
                    <a:pt x="1458516" y="852693"/>
                  </a:lnTo>
                  <a:lnTo>
                    <a:pt x="1456532" y="853885"/>
                  </a:lnTo>
                  <a:lnTo>
                    <a:pt x="1454944" y="855076"/>
                  </a:lnTo>
                  <a:lnTo>
                    <a:pt x="1434307" y="871356"/>
                  </a:lnTo>
                  <a:lnTo>
                    <a:pt x="1413669" y="886445"/>
                  </a:lnTo>
                  <a:lnTo>
                    <a:pt x="1393032" y="901931"/>
                  </a:lnTo>
                  <a:lnTo>
                    <a:pt x="1372394" y="917020"/>
                  </a:lnTo>
                  <a:lnTo>
                    <a:pt x="1368822" y="919402"/>
                  </a:lnTo>
                  <a:lnTo>
                    <a:pt x="1365647" y="922579"/>
                  </a:lnTo>
                  <a:lnTo>
                    <a:pt x="1362869" y="925755"/>
                  </a:lnTo>
                  <a:lnTo>
                    <a:pt x="1361281" y="929726"/>
                  </a:lnTo>
                  <a:lnTo>
                    <a:pt x="1360091" y="933697"/>
                  </a:lnTo>
                  <a:lnTo>
                    <a:pt x="1359297" y="938065"/>
                  </a:lnTo>
                  <a:lnTo>
                    <a:pt x="1359694" y="942432"/>
                  </a:lnTo>
                  <a:lnTo>
                    <a:pt x="1360488" y="946800"/>
                  </a:lnTo>
                  <a:lnTo>
                    <a:pt x="1366838" y="961492"/>
                  </a:lnTo>
                  <a:lnTo>
                    <a:pt x="1373188" y="975390"/>
                  </a:lnTo>
                  <a:lnTo>
                    <a:pt x="1379141" y="989684"/>
                  </a:lnTo>
                  <a:lnTo>
                    <a:pt x="1384697" y="1004773"/>
                  </a:lnTo>
                  <a:lnTo>
                    <a:pt x="1390253" y="1019068"/>
                  </a:lnTo>
                  <a:lnTo>
                    <a:pt x="1395413" y="1033760"/>
                  </a:lnTo>
                  <a:lnTo>
                    <a:pt x="1400175" y="1048849"/>
                  </a:lnTo>
                  <a:lnTo>
                    <a:pt x="1404938" y="1063937"/>
                  </a:lnTo>
                  <a:lnTo>
                    <a:pt x="1408510" y="1079026"/>
                  </a:lnTo>
                  <a:lnTo>
                    <a:pt x="1412082" y="1094512"/>
                  </a:lnTo>
                  <a:lnTo>
                    <a:pt x="1415257" y="1109601"/>
                  </a:lnTo>
                  <a:lnTo>
                    <a:pt x="1418035" y="1125087"/>
                  </a:lnTo>
                  <a:lnTo>
                    <a:pt x="1420416" y="1140573"/>
                  </a:lnTo>
                  <a:lnTo>
                    <a:pt x="1422400" y="1156059"/>
                  </a:lnTo>
                  <a:lnTo>
                    <a:pt x="1424385" y="1171545"/>
                  </a:lnTo>
                  <a:lnTo>
                    <a:pt x="1425575" y="1187428"/>
                  </a:lnTo>
                  <a:lnTo>
                    <a:pt x="1427163" y="1191398"/>
                  </a:lnTo>
                  <a:lnTo>
                    <a:pt x="1429147" y="1195369"/>
                  </a:lnTo>
                  <a:lnTo>
                    <a:pt x="1431925" y="1198546"/>
                  </a:lnTo>
                  <a:lnTo>
                    <a:pt x="1435100" y="1201722"/>
                  </a:lnTo>
                  <a:lnTo>
                    <a:pt x="1438672" y="1204105"/>
                  </a:lnTo>
                  <a:lnTo>
                    <a:pt x="1442641" y="1205693"/>
                  </a:lnTo>
                  <a:lnTo>
                    <a:pt x="1446610" y="1206884"/>
                  </a:lnTo>
                  <a:lnTo>
                    <a:pt x="1451769" y="1206884"/>
                  </a:lnTo>
                  <a:lnTo>
                    <a:pt x="1476772" y="1209267"/>
                  </a:lnTo>
                  <a:lnTo>
                    <a:pt x="1502569" y="1212046"/>
                  </a:lnTo>
                  <a:lnTo>
                    <a:pt x="1527969" y="1214826"/>
                  </a:lnTo>
                  <a:lnTo>
                    <a:pt x="1553766" y="1218003"/>
                  </a:lnTo>
                  <a:lnTo>
                    <a:pt x="1555750" y="1218003"/>
                  </a:lnTo>
                  <a:lnTo>
                    <a:pt x="1558132" y="1218400"/>
                  </a:lnTo>
                  <a:lnTo>
                    <a:pt x="1560116" y="1219194"/>
                  </a:lnTo>
                  <a:lnTo>
                    <a:pt x="1562497" y="1219988"/>
                  </a:lnTo>
                  <a:lnTo>
                    <a:pt x="1564482" y="1221179"/>
                  </a:lnTo>
                  <a:lnTo>
                    <a:pt x="1566069" y="1222767"/>
                  </a:lnTo>
                  <a:lnTo>
                    <a:pt x="1569641" y="1226341"/>
                  </a:lnTo>
                  <a:lnTo>
                    <a:pt x="1572419" y="1230709"/>
                  </a:lnTo>
                  <a:lnTo>
                    <a:pt x="1574404" y="1235474"/>
                  </a:lnTo>
                  <a:lnTo>
                    <a:pt x="1575991" y="1240636"/>
                  </a:lnTo>
                  <a:lnTo>
                    <a:pt x="1576388" y="1246195"/>
                  </a:lnTo>
                  <a:lnTo>
                    <a:pt x="1575594" y="1267240"/>
                  </a:lnTo>
                  <a:lnTo>
                    <a:pt x="1574404" y="1289079"/>
                  </a:lnTo>
                  <a:lnTo>
                    <a:pt x="1572419" y="1310124"/>
                  </a:lnTo>
                  <a:lnTo>
                    <a:pt x="1570038" y="1331169"/>
                  </a:lnTo>
                  <a:lnTo>
                    <a:pt x="1567260" y="1352214"/>
                  </a:lnTo>
                  <a:lnTo>
                    <a:pt x="1563688" y="1373656"/>
                  </a:lnTo>
                  <a:lnTo>
                    <a:pt x="1559719" y="1394304"/>
                  </a:lnTo>
                  <a:lnTo>
                    <a:pt x="1555353" y="1415349"/>
                  </a:lnTo>
                  <a:lnTo>
                    <a:pt x="1553369" y="1420511"/>
                  </a:lnTo>
                  <a:lnTo>
                    <a:pt x="1550591" y="1425276"/>
                  </a:lnTo>
                  <a:lnTo>
                    <a:pt x="1547416" y="1429644"/>
                  </a:lnTo>
                  <a:lnTo>
                    <a:pt x="1543447" y="1432820"/>
                  </a:lnTo>
                  <a:lnTo>
                    <a:pt x="1539082" y="1435203"/>
                  </a:lnTo>
                  <a:lnTo>
                    <a:pt x="1536700" y="1435997"/>
                  </a:lnTo>
                  <a:lnTo>
                    <a:pt x="1534716" y="1436791"/>
                  </a:lnTo>
                  <a:lnTo>
                    <a:pt x="1532335" y="1437188"/>
                  </a:lnTo>
                  <a:lnTo>
                    <a:pt x="1530350" y="1437188"/>
                  </a:lnTo>
                  <a:lnTo>
                    <a:pt x="1527969" y="1436791"/>
                  </a:lnTo>
                  <a:lnTo>
                    <a:pt x="1525588" y="1436394"/>
                  </a:lnTo>
                  <a:lnTo>
                    <a:pt x="1474788" y="1429644"/>
                  </a:lnTo>
                  <a:lnTo>
                    <a:pt x="1448991" y="1425673"/>
                  </a:lnTo>
                  <a:lnTo>
                    <a:pt x="1423988" y="1421702"/>
                  </a:lnTo>
                  <a:lnTo>
                    <a:pt x="1419622" y="1420908"/>
                  </a:lnTo>
                  <a:lnTo>
                    <a:pt x="1415257" y="1420908"/>
                  </a:lnTo>
                  <a:lnTo>
                    <a:pt x="1410891" y="1421702"/>
                  </a:lnTo>
                  <a:lnTo>
                    <a:pt x="1406922" y="1422893"/>
                  </a:lnTo>
                  <a:lnTo>
                    <a:pt x="1402953" y="1424879"/>
                  </a:lnTo>
                  <a:lnTo>
                    <a:pt x="1399382" y="1427658"/>
                  </a:lnTo>
                  <a:lnTo>
                    <a:pt x="1396603" y="1430835"/>
                  </a:lnTo>
                  <a:lnTo>
                    <a:pt x="1394222" y="1434408"/>
                  </a:lnTo>
                  <a:lnTo>
                    <a:pt x="1388666" y="1449100"/>
                  </a:lnTo>
                  <a:lnTo>
                    <a:pt x="1383110" y="1464189"/>
                  </a:lnTo>
                  <a:lnTo>
                    <a:pt x="1377156" y="1478484"/>
                  </a:lnTo>
                  <a:lnTo>
                    <a:pt x="1371203" y="1492381"/>
                  </a:lnTo>
                  <a:lnTo>
                    <a:pt x="1364456" y="1507073"/>
                  </a:lnTo>
                  <a:lnTo>
                    <a:pt x="1357313" y="1520971"/>
                  </a:lnTo>
                  <a:lnTo>
                    <a:pt x="1350169" y="1534869"/>
                  </a:lnTo>
                  <a:lnTo>
                    <a:pt x="1343025" y="1548766"/>
                  </a:lnTo>
                  <a:lnTo>
                    <a:pt x="1335088" y="1561870"/>
                  </a:lnTo>
                  <a:lnTo>
                    <a:pt x="1326753" y="1574973"/>
                  </a:lnTo>
                  <a:lnTo>
                    <a:pt x="1318022" y="1588077"/>
                  </a:lnTo>
                  <a:lnTo>
                    <a:pt x="1308894" y="1601180"/>
                  </a:lnTo>
                  <a:lnTo>
                    <a:pt x="1299766" y="1613886"/>
                  </a:lnTo>
                  <a:lnTo>
                    <a:pt x="1290241" y="1626196"/>
                  </a:lnTo>
                  <a:lnTo>
                    <a:pt x="1280716" y="1638902"/>
                  </a:lnTo>
                  <a:lnTo>
                    <a:pt x="1270794" y="1650814"/>
                  </a:lnTo>
                  <a:lnTo>
                    <a:pt x="1268810" y="1654785"/>
                  </a:lnTo>
                  <a:lnTo>
                    <a:pt x="1267619" y="1658756"/>
                  </a:lnTo>
                  <a:lnTo>
                    <a:pt x="1266825" y="1663124"/>
                  </a:lnTo>
                  <a:lnTo>
                    <a:pt x="1267222" y="1667095"/>
                  </a:lnTo>
                  <a:lnTo>
                    <a:pt x="1268016" y="1671462"/>
                  </a:lnTo>
                  <a:lnTo>
                    <a:pt x="1269603" y="1675433"/>
                  </a:lnTo>
                  <a:lnTo>
                    <a:pt x="1271588" y="1679007"/>
                  </a:lnTo>
                  <a:lnTo>
                    <a:pt x="1274763" y="1682580"/>
                  </a:lnTo>
                  <a:lnTo>
                    <a:pt x="1339056" y="1762790"/>
                  </a:lnTo>
                  <a:lnTo>
                    <a:pt x="1340644" y="1764378"/>
                  </a:lnTo>
                  <a:lnTo>
                    <a:pt x="1341835" y="1766363"/>
                  </a:lnTo>
                  <a:lnTo>
                    <a:pt x="1343025" y="1768349"/>
                  </a:lnTo>
                  <a:lnTo>
                    <a:pt x="1343819" y="1770334"/>
                  </a:lnTo>
                  <a:lnTo>
                    <a:pt x="1344216" y="1772717"/>
                  </a:lnTo>
                  <a:lnTo>
                    <a:pt x="1344613" y="1774702"/>
                  </a:lnTo>
                  <a:lnTo>
                    <a:pt x="1344613" y="1779864"/>
                  </a:lnTo>
                  <a:lnTo>
                    <a:pt x="1343819" y="1785026"/>
                  </a:lnTo>
                  <a:lnTo>
                    <a:pt x="1341835" y="1789791"/>
                  </a:lnTo>
                  <a:lnTo>
                    <a:pt x="1339056" y="1794556"/>
                  </a:lnTo>
                  <a:lnTo>
                    <a:pt x="1335485" y="1798923"/>
                  </a:lnTo>
                  <a:lnTo>
                    <a:pt x="1320006" y="1813218"/>
                  </a:lnTo>
                  <a:lnTo>
                    <a:pt x="1303735" y="1827513"/>
                  </a:lnTo>
                  <a:lnTo>
                    <a:pt x="1287463" y="1841013"/>
                  </a:lnTo>
                  <a:lnTo>
                    <a:pt x="1271191" y="1854514"/>
                  </a:lnTo>
                  <a:lnTo>
                    <a:pt x="1253728" y="1867220"/>
                  </a:lnTo>
                  <a:lnTo>
                    <a:pt x="1236663" y="1879927"/>
                  </a:lnTo>
                  <a:lnTo>
                    <a:pt x="1218406" y="1891442"/>
                  </a:lnTo>
                  <a:lnTo>
                    <a:pt x="1200547" y="1902957"/>
                  </a:lnTo>
                  <a:lnTo>
                    <a:pt x="1195388" y="1905340"/>
                  </a:lnTo>
                  <a:lnTo>
                    <a:pt x="1190228" y="1906928"/>
                  </a:lnTo>
                  <a:lnTo>
                    <a:pt x="1185069" y="1907325"/>
                  </a:lnTo>
                  <a:lnTo>
                    <a:pt x="1179910" y="1906928"/>
                  </a:lnTo>
                  <a:lnTo>
                    <a:pt x="1175544" y="1906134"/>
                  </a:lnTo>
                  <a:lnTo>
                    <a:pt x="1172766" y="1904943"/>
                  </a:lnTo>
                  <a:lnTo>
                    <a:pt x="1170781" y="1903751"/>
                  </a:lnTo>
                  <a:lnTo>
                    <a:pt x="1169194" y="1902560"/>
                  </a:lnTo>
                  <a:lnTo>
                    <a:pt x="1167606" y="1900972"/>
                  </a:lnTo>
                  <a:lnTo>
                    <a:pt x="1166019" y="1899383"/>
                  </a:lnTo>
                  <a:lnTo>
                    <a:pt x="1164828" y="1897398"/>
                  </a:lnTo>
                  <a:lnTo>
                    <a:pt x="1149350" y="1877147"/>
                  </a:lnTo>
                  <a:lnTo>
                    <a:pt x="1133872" y="1856499"/>
                  </a:lnTo>
                  <a:lnTo>
                    <a:pt x="1103313" y="1815204"/>
                  </a:lnTo>
                  <a:lnTo>
                    <a:pt x="1100931" y="1811630"/>
                  </a:lnTo>
                  <a:lnTo>
                    <a:pt x="1097756" y="1808453"/>
                  </a:lnTo>
                  <a:lnTo>
                    <a:pt x="1094581" y="1806071"/>
                  </a:lnTo>
                  <a:lnTo>
                    <a:pt x="1090613" y="1804085"/>
                  </a:lnTo>
                  <a:lnTo>
                    <a:pt x="1086644" y="1802894"/>
                  </a:lnTo>
                  <a:lnTo>
                    <a:pt x="1081881" y="1802497"/>
                  </a:lnTo>
                  <a:lnTo>
                    <a:pt x="1077516" y="1802497"/>
                  </a:lnTo>
                  <a:lnTo>
                    <a:pt x="1073150" y="1803291"/>
                  </a:lnTo>
                  <a:lnTo>
                    <a:pt x="1058863" y="1810042"/>
                  </a:lnTo>
                  <a:lnTo>
                    <a:pt x="1044972" y="1815998"/>
                  </a:lnTo>
                  <a:lnTo>
                    <a:pt x="1029891" y="1821954"/>
                  </a:lnTo>
                  <a:lnTo>
                    <a:pt x="1015603" y="1828307"/>
                  </a:lnTo>
                  <a:lnTo>
                    <a:pt x="1000919" y="1833469"/>
                  </a:lnTo>
                  <a:lnTo>
                    <a:pt x="985838" y="1838631"/>
                  </a:lnTo>
                  <a:lnTo>
                    <a:pt x="971153" y="1843396"/>
                  </a:lnTo>
                  <a:lnTo>
                    <a:pt x="956469" y="1847764"/>
                  </a:lnTo>
                  <a:lnTo>
                    <a:pt x="940991" y="1851337"/>
                  </a:lnTo>
                  <a:lnTo>
                    <a:pt x="925909" y="1854911"/>
                  </a:lnTo>
                  <a:lnTo>
                    <a:pt x="910431" y="1857691"/>
                  </a:lnTo>
                  <a:lnTo>
                    <a:pt x="894953" y="1860470"/>
                  </a:lnTo>
                  <a:lnTo>
                    <a:pt x="879475" y="1863250"/>
                  </a:lnTo>
                  <a:lnTo>
                    <a:pt x="863997" y="1865235"/>
                  </a:lnTo>
                  <a:lnTo>
                    <a:pt x="848122" y="1867220"/>
                  </a:lnTo>
                  <a:lnTo>
                    <a:pt x="832644" y="1868412"/>
                  </a:lnTo>
                  <a:lnTo>
                    <a:pt x="828675" y="1870397"/>
                  </a:lnTo>
                  <a:lnTo>
                    <a:pt x="824706" y="1872382"/>
                  </a:lnTo>
                  <a:lnTo>
                    <a:pt x="821531" y="1875162"/>
                  </a:lnTo>
                  <a:lnTo>
                    <a:pt x="818753" y="1878339"/>
                  </a:lnTo>
                  <a:lnTo>
                    <a:pt x="816372" y="1881912"/>
                  </a:lnTo>
                  <a:lnTo>
                    <a:pt x="814388" y="1885883"/>
                  </a:lnTo>
                  <a:lnTo>
                    <a:pt x="813594" y="1889854"/>
                  </a:lnTo>
                  <a:lnTo>
                    <a:pt x="813197" y="1894222"/>
                  </a:lnTo>
                  <a:lnTo>
                    <a:pt x="810816" y="1920031"/>
                  </a:lnTo>
                  <a:lnTo>
                    <a:pt x="808038" y="1945444"/>
                  </a:lnTo>
                  <a:lnTo>
                    <a:pt x="804863" y="1970857"/>
                  </a:lnTo>
                  <a:lnTo>
                    <a:pt x="801688" y="1996270"/>
                  </a:lnTo>
                  <a:lnTo>
                    <a:pt x="801688" y="1998652"/>
                  </a:lnTo>
                  <a:lnTo>
                    <a:pt x="801291" y="2001035"/>
                  </a:lnTo>
                  <a:lnTo>
                    <a:pt x="800497" y="2003020"/>
                  </a:lnTo>
                  <a:lnTo>
                    <a:pt x="799703" y="2005005"/>
                  </a:lnTo>
                  <a:lnTo>
                    <a:pt x="798513" y="2007388"/>
                  </a:lnTo>
                  <a:lnTo>
                    <a:pt x="797322" y="2009373"/>
                  </a:lnTo>
                  <a:lnTo>
                    <a:pt x="793750" y="2012550"/>
                  </a:lnTo>
                  <a:lnTo>
                    <a:pt x="789384" y="2015329"/>
                  </a:lnTo>
                  <a:lnTo>
                    <a:pt x="784622" y="2017315"/>
                  </a:lnTo>
                  <a:lnTo>
                    <a:pt x="779463" y="2018903"/>
                  </a:lnTo>
                  <a:lnTo>
                    <a:pt x="773906" y="2019300"/>
                  </a:lnTo>
                  <a:lnTo>
                    <a:pt x="752078" y="2018506"/>
                  </a:lnTo>
                  <a:lnTo>
                    <a:pt x="731044" y="2017315"/>
                  </a:lnTo>
                  <a:lnTo>
                    <a:pt x="709613" y="2015727"/>
                  </a:lnTo>
                  <a:lnTo>
                    <a:pt x="688578" y="2013344"/>
                  </a:lnTo>
                  <a:lnTo>
                    <a:pt x="667147" y="2010167"/>
                  </a:lnTo>
                  <a:lnTo>
                    <a:pt x="646509" y="2006197"/>
                  </a:lnTo>
                  <a:lnTo>
                    <a:pt x="625475" y="2002226"/>
                  </a:lnTo>
                  <a:lnTo>
                    <a:pt x="604441" y="1997858"/>
                  </a:lnTo>
                  <a:lnTo>
                    <a:pt x="599281" y="1995873"/>
                  </a:lnTo>
                  <a:lnTo>
                    <a:pt x="594519" y="1993093"/>
                  </a:lnTo>
                  <a:lnTo>
                    <a:pt x="590550" y="1989917"/>
                  </a:lnTo>
                  <a:lnTo>
                    <a:pt x="586978" y="1986343"/>
                  </a:lnTo>
                  <a:lnTo>
                    <a:pt x="584597" y="1981975"/>
                  </a:lnTo>
                  <a:lnTo>
                    <a:pt x="583803" y="1979990"/>
                  </a:lnTo>
                  <a:lnTo>
                    <a:pt x="583009" y="1977607"/>
                  </a:lnTo>
                  <a:lnTo>
                    <a:pt x="583009" y="1975622"/>
                  </a:lnTo>
                  <a:lnTo>
                    <a:pt x="582612" y="1973239"/>
                  </a:lnTo>
                  <a:lnTo>
                    <a:pt x="583009" y="1970857"/>
                  </a:lnTo>
                  <a:lnTo>
                    <a:pt x="583406" y="1968872"/>
                  </a:lnTo>
                  <a:lnTo>
                    <a:pt x="586581" y="1943062"/>
                  </a:lnTo>
                  <a:lnTo>
                    <a:pt x="590153" y="1918046"/>
                  </a:lnTo>
                  <a:lnTo>
                    <a:pt x="598091" y="1866823"/>
                  </a:lnTo>
                  <a:lnTo>
                    <a:pt x="598884" y="1862456"/>
                  </a:lnTo>
                  <a:lnTo>
                    <a:pt x="598884" y="1858088"/>
                  </a:lnTo>
                  <a:lnTo>
                    <a:pt x="598487" y="1853720"/>
                  </a:lnTo>
                  <a:lnTo>
                    <a:pt x="596900" y="1849749"/>
                  </a:lnTo>
                  <a:lnTo>
                    <a:pt x="594916" y="1846175"/>
                  </a:lnTo>
                  <a:lnTo>
                    <a:pt x="592137" y="1842602"/>
                  </a:lnTo>
                  <a:lnTo>
                    <a:pt x="588962" y="1839822"/>
                  </a:lnTo>
                  <a:lnTo>
                    <a:pt x="585391" y="1837440"/>
                  </a:lnTo>
                  <a:lnTo>
                    <a:pt x="570309" y="1831881"/>
                  </a:lnTo>
                  <a:lnTo>
                    <a:pt x="556022" y="1826322"/>
                  </a:lnTo>
                  <a:lnTo>
                    <a:pt x="541734" y="1820366"/>
                  </a:lnTo>
                  <a:lnTo>
                    <a:pt x="527050" y="1814012"/>
                  </a:lnTo>
                  <a:lnTo>
                    <a:pt x="512762" y="1807659"/>
                  </a:lnTo>
                  <a:lnTo>
                    <a:pt x="498872" y="1800909"/>
                  </a:lnTo>
                  <a:lnTo>
                    <a:pt x="484584" y="1793762"/>
                  </a:lnTo>
                  <a:lnTo>
                    <a:pt x="471091" y="1786217"/>
                  </a:lnTo>
                  <a:lnTo>
                    <a:pt x="457597" y="1778276"/>
                  </a:lnTo>
                  <a:lnTo>
                    <a:pt x="444500" y="1769540"/>
                  </a:lnTo>
                  <a:lnTo>
                    <a:pt x="431006" y="1760804"/>
                  </a:lnTo>
                  <a:lnTo>
                    <a:pt x="418306" y="1752069"/>
                  </a:lnTo>
                  <a:lnTo>
                    <a:pt x="406003" y="1742936"/>
                  </a:lnTo>
                  <a:lnTo>
                    <a:pt x="392906" y="1733803"/>
                  </a:lnTo>
                  <a:lnTo>
                    <a:pt x="381000" y="1723479"/>
                  </a:lnTo>
                  <a:lnTo>
                    <a:pt x="369094" y="1713552"/>
                  </a:lnTo>
                  <a:lnTo>
                    <a:pt x="365125" y="1711567"/>
                  </a:lnTo>
                  <a:lnTo>
                    <a:pt x="360759" y="1710376"/>
                  </a:lnTo>
                  <a:lnTo>
                    <a:pt x="356791" y="1709979"/>
                  </a:lnTo>
                  <a:lnTo>
                    <a:pt x="352425" y="1709979"/>
                  </a:lnTo>
                  <a:lnTo>
                    <a:pt x="347662" y="1710773"/>
                  </a:lnTo>
                  <a:lnTo>
                    <a:pt x="343694" y="1712361"/>
                  </a:lnTo>
                  <a:lnTo>
                    <a:pt x="340122" y="1714744"/>
                  </a:lnTo>
                  <a:lnTo>
                    <a:pt x="336947" y="1717523"/>
                  </a:lnTo>
                  <a:lnTo>
                    <a:pt x="256778" y="1782246"/>
                  </a:lnTo>
                  <a:lnTo>
                    <a:pt x="254794" y="1783835"/>
                  </a:lnTo>
                  <a:lnTo>
                    <a:pt x="252809" y="1785026"/>
                  </a:lnTo>
                  <a:lnTo>
                    <a:pt x="250825" y="1786217"/>
                  </a:lnTo>
                  <a:lnTo>
                    <a:pt x="248840" y="1787011"/>
                  </a:lnTo>
                  <a:lnTo>
                    <a:pt x="246459" y="1787805"/>
                  </a:lnTo>
                  <a:lnTo>
                    <a:pt x="244475" y="1787805"/>
                  </a:lnTo>
                  <a:lnTo>
                    <a:pt x="239712" y="1788202"/>
                  </a:lnTo>
                  <a:lnTo>
                    <a:pt x="234553" y="1787011"/>
                  </a:lnTo>
                  <a:lnTo>
                    <a:pt x="229790" y="1785423"/>
                  </a:lnTo>
                  <a:lnTo>
                    <a:pt x="225028" y="1782643"/>
                  </a:lnTo>
                  <a:lnTo>
                    <a:pt x="222647" y="1780658"/>
                  </a:lnTo>
                  <a:lnTo>
                    <a:pt x="220662" y="1779070"/>
                  </a:lnTo>
                  <a:lnTo>
                    <a:pt x="205978" y="1762790"/>
                  </a:lnTo>
                  <a:lnTo>
                    <a:pt x="192087" y="1746907"/>
                  </a:lnTo>
                  <a:lnTo>
                    <a:pt x="178197" y="1731024"/>
                  </a:lnTo>
                  <a:lnTo>
                    <a:pt x="165100" y="1713949"/>
                  </a:lnTo>
                  <a:lnTo>
                    <a:pt x="152003" y="1696875"/>
                  </a:lnTo>
                  <a:lnTo>
                    <a:pt x="139700" y="1679404"/>
                  </a:lnTo>
                  <a:lnTo>
                    <a:pt x="127794" y="1661933"/>
                  </a:lnTo>
                  <a:lnTo>
                    <a:pt x="116284" y="1644064"/>
                  </a:lnTo>
                  <a:lnTo>
                    <a:pt x="113506" y="1638902"/>
                  </a:lnTo>
                  <a:lnTo>
                    <a:pt x="112315" y="1633343"/>
                  </a:lnTo>
                  <a:lnTo>
                    <a:pt x="111522" y="1628181"/>
                  </a:lnTo>
                  <a:lnTo>
                    <a:pt x="111919" y="1623019"/>
                  </a:lnTo>
                  <a:lnTo>
                    <a:pt x="113109" y="1618651"/>
                  </a:lnTo>
                  <a:lnTo>
                    <a:pt x="113903" y="1616269"/>
                  </a:lnTo>
                  <a:lnTo>
                    <a:pt x="115094" y="1614284"/>
                  </a:lnTo>
                  <a:lnTo>
                    <a:pt x="116284" y="1612695"/>
                  </a:lnTo>
                  <a:lnTo>
                    <a:pt x="117872" y="1610710"/>
                  </a:lnTo>
                  <a:lnTo>
                    <a:pt x="119856" y="1609519"/>
                  </a:lnTo>
                  <a:lnTo>
                    <a:pt x="121840" y="1608327"/>
                  </a:lnTo>
                  <a:lnTo>
                    <a:pt x="162322" y="1576958"/>
                  </a:lnTo>
                  <a:lnTo>
                    <a:pt x="183356" y="1561870"/>
                  </a:lnTo>
                  <a:lnTo>
                    <a:pt x="203994" y="1546781"/>
                  </a:lnTo>
                  <a:lnTo>
                    <a:pt x="207565" y="1544001"/>
                  </a:lnTo>
                  <a:lnTo>
                    <a:pt x="211137" y="1540825"/>
                  </a:lnTo>
                  <a:lnTo>
                    <a:pt x="213519" y="1537648"/>
                  </a:lnTo>
                  <a:lnTo>
                    <a:pt x="215503" y="1533677"/>
                  </a:lnTo>
                  <a:lnTo>
                    <a:pt x="216694" y="1529707"/>
                  </a:lnTo>
                  <a:lnTo>
                    <a:pt x="217090" y="1525339"/>
                  </a:lnTo>
                  <a:lnTo>
                    <a:pt x="217090" y="1520971"/>
                  </a:lnTo>
                  <a:lnTo>
                    <a:pt x="216297" y="1516603"/>
                  </a:lnTo>
                  <a:lnTo>
                    <a:pt x="209153" y="1502705"/>
                  </a:lnTo>
                  <a:lnTo>
                    <a:pt x="202803" y="1488014"/>
                  </a:lnTo>
                  <a:lnTo>
                    <a:pt x="196850" y="1473719"/>
                  </a:lnTo>
                  <a:lnTo>
                    <a:pt x="191294" y="1459027"/>
                  </a:lnTo>
                  <a:lnTo>
                    <a:pt x="186134" y="1444335"/>
                  </a:lnTo>
                  <a:lnTo>
                    <a:pt x="180975" y="1429644"/>
                  </a:lnTo>
                  <a:lnTo>
                    <a:pt x="176212" y="1414952"/>
                  </a:lnTo>
                  <a:lnTo>
                    <a:pt x="171847" y="1399466"/>
                  </a:lnTo>
                  <a:lnTo>
                    <a:pt x="167878" y="1384377"/>
                  </a:lnTo>
                  <a:lnTo>
                    <a:pt x="164703" y="1369288"/>
                  </a:lnTo>
                  <a:lnTo>
                    <a:pt x="161131" y="1353802"/>
                  </a:lnTo>
                  <a:lnTo>
                    <a:pt x="158353" y="1338713"/>
                  </a:lnTo>
                  <a:lnTo>
                    <a:pt x="155972" y="1323227"/>
                  </a:lnTo>
                  <a:lnTo>
                    <a:pt x="153987" y="1307344"/>
                  </a:lnTo>
                  <a:lnTo>
                    <a:pt x="152003" y="1291859"/>
                  </a:lnTo>
                  <a:lnTo>
                    <a:pt x="150812" y="1276373"/>
                  </a:lnTo>
                  <a:lnTo>
                    <a:pt x="149225" y="1272402"/>
                  </a:lnTo>
                  <a:lnTo>
                    <a:pt x="146844" y="1268034"/>
                  </a:lnTo>
                  <a:lnTo>
                    <a:pt x="144462" y="1264857"/>
                  </a:lnTo>
                  <a:lnTo>
                    <a:pt x="141287" y="1262078"/>
                  </a:lnTo>
                  <a:lnTo>
                    <a:pt x="137715" y="1259695"/>
                  </a:lnTo>
                  <a:lnTo>
                    <a:pt x="133747" y="1257710"/>
                  </a:lnTo>
                  <a:lnTo>
                    <a:pt x="129778" y="1256916"/>
                  </a:lnTo>
                  <a:lnTo>
                    <a:pt x="125015" y="1256519"/>
                  </a:lnTo>
                  <a:lnTo>
                    <a:pt x="99219" y="1254136"/>
                  </a:lnTo>
                  <a:lnTo>
                    <a:pt x="74215" y="1251357"/>
                  </a:lnTo>
                  <a:lnTo>
                    <a:pt x="22622" y="1245401"/>
                  </a:lnTo>
                  <a:lnTo>
                    <a:pt x="20240" y="1245401"/>
                  </a:lnTo>
                  <a:lnTo>
                    <a:pt x="18256" y="1245004"/>
                  </a:lnTo>
                  <a:lnTo>
                    <a:pt x="15875" y="1244209"/>
                  </a:lnTo>
                  <a:lnTo>
                    <a:pt x="13890" y="1243415"/>
                  </a:lnTo>
                  <a:lnTo>
                    <a:pt x="11906" y="1242224"/>
                  </a:lnTo>
                  <a:lnTo>
                    <a:pt x="9922" y="1241033"/>
                  </a:lnTo>
                  <a:lnTo>
                    <a:pt x="6747" y="1237459"/>
                  </a:lnTo>
                  <a:lnTo>
                    <a:pt x="3969" y="1233488"/>
                  </a:lnTo>
                  <a:lnTo>
                    <a:pt x="1984" y="1228724"/>
                  </a:lnTo>
                  <a:lnTo>
                    <a:pt x="397" y="1222767"/>
                  </a:lnTo>
                  <a:lnTo>
                    <a:pt x="0" y="1219988"/>
                  </a:lnTo>
                  <a:lnTo>
                    <a:pt x="0" y="1217208"/>
                  </a:lnTo>
                  <a:lnTo>
                    <a:pt x="794" y="1196163"/>
                  </a:lnTo>
                  <a:lnTo>
                    <a:pt x="1984" y="1174721"/>
                  </a:lnTo>
                  <a:lnTo>
                    <a:pt x="3572" y="1153676"/>
                  </a:lnTo>
                  <a:lnTo>
                    <a:pt x="6350" y="1132631"/>
                  </a:lnTo>
                  <a:lnTo>
                    <a:pt x="9128" y="1111189"/>
                  </a:lnTo>
                  <a:lnTo>
                    <a:pt x="12700" y="1090541"/>
                  </a:lnTo>
                  <a:lnTo>
                    <a:pt x="16669" y="1069099"/>
                  </a:lnTo>
                  <a:lnTo>
                    <a:pt x="21034" y="1048451"/>
                  </a:lnTo>
                  <a:lnTo>
                    <a:pt x="23019" y="1043289"/>
                  </a:lnTo>
                  <a:lnTo>
                    <a:pt x="25797" y="1038127"/>
                  </a:lnTo>
                  <a:lnTo>
                    <a:pt x="29369" y="1034157"/>
                  </a:lnTo>
                  <a:lnTo>
                    <a:pt x="32940" y="1030583"/>
                  </a:lnTo>
                  <a:lnTo>
                    <a:pt x="37306" y="1028201"/>
                  </a:lnTo>
                  <a:lnTo>
                    <a:pt x="39290" y="1027406"/>
                  </a:lnTo>
                  <a:lnTo>
                    <a:pt x="41672" y="1026612"/>
                  </a:lnTo>
                  <a:lnTo>
                    <a:pt x="44053" y="1026612"/>
                  </a:lnTo>
                  <a:lnTo>
                    <a:pt x="46037" y="1026215"/>
                  </a:lnTo>
                  <a:lnTo>
                    <a:pt x="48419" y="1026612"/>
                  </a:lnTo>
                  <a:lnTo>
                    <a:pt x="50800" y="1027009"/>
                  </a:lnTo>
                  <a:lnTo>
                    <a:pt x="101600" y="1033760"/>
                  </a:lnTo>
                  <a:lnTo>
                    <a:pt x="127000" y="1037730"/>
                  </a:lnTo>
                  <a:lnTo>
                    <a:pt x="152400" y="1042098"/>
                  </a:lnTo>
                  <a:lnTo>
                    <a:pt x="156765" y="1042892"/>
                  </a:lnTo>
                  <a:lnTo>
                    <a:pt x="161131" y="1042892"/>
                  </a:lnTo>
                  <a:lnTo>
                    <a:pt x="165497" y="1042495"/>
                  </a:lnTo>
                  <a:lnTo>
                    <a:pt x="169862" y="1040907"/>
                  </a:lnTo>
                  <a:lnTo>
                    <a:pt x="173434" y="1038525"/>
                  </a:lnTo>
                  <a:lnTo>
                    <a:pt x="177006" y="1035745"/>
                  </a:lnTo>
                  <a:lnTo>
                    <a:pt x="179784" y="1032568"/>
                  </a:lnTo>
                  <a:lnTo>
                    <a:pt x="182165" y="1028995"/>
                  </a:lnTo>
                  <a:lnTo>
                    <a:pt x="187325" y="1014303"/>
                  </a:lnTo>
                  <a:lnTo>
                    <a:pt x="192881" y="1000008"/>
                  </a:lnTo>
                  <a:lnTo>
                    <a:pt x="198834" y="985316"/>
                  </a:lnTo>
                  <a:lnTo>
                    <a:pt x="205184" y="971022"/>
                  </a:lnTo>
                  <a:lnTo>
                    <a:pt x="211931" y="957124"/>
                  </a:lnTo>
                  <a:lnTo>
                    <a:pt x="218678" y="942432"/>
                  </a:lnTo>
                  <a:lnTo>
                    <a:pt x="225822" y="928932"/>
                  </a:lnTo>
                  <a:lnTo>
                    <a:pt x="233362" y="915034"/>
                  </a:lnTo>
                  <a:lnTo>
                    <a:pt x="241300" y="901931"/>
                  </a:lnTo>
                  <a:lnTo>
                    <a:pt x="249634" y="888430"/>
                  </a:lnTo>
                  <a:lnTo>
                    <a:pt x="258762" y="875327"/>
                  </a:lnTo>
                  <a:lnTo>
                    <a:pt x="267494" y="862620"/>
                  </a:lnTo>
                  <a:lnTo>
                    <a:pt x="276622" y="849517"/>
                  </a:lnTo>
                  <a:lnTo>
                    <a:pt x="286147" y="837207"/>
                  </a:lnTo>
                  <a:lnTo>
                    <a:pt x="295672" y="825295"/>
                  </a:lnTo>
                  <a:lnTo>
                    <a:pt x="305990" y="812986"/>
                  </a:lnTo>
                  <a:lnTo>
                    <a:pt x="307975" y="809015"/>
                  </a:lnTo>
                  <a:lnTo>
                    <a:pt x="309165" y="804647"/>
                  </a:lnTo>
                  <a:lnTo>
                    <a:pt x="309562" y="800279"/>
                  </a:lnTo>
                  <a:lnTo>
                    <a:pt x="309562" y="796309"/>
                  </a:lnTo>
                  <a:lnTo>
                    <a:pt x="308769" y="791941"/>
                  </a:lnTo>
                  <a:lnTo>
                    <a:pt x="307181" y="787970"/>
                  </a:lnTo>
                  <a:lnTo>
                    <a:pt x="304800" y="784396"/>
                  </a:lnTo>
                  <a:lnTo>
                    <a:pt x="301625" y="780823"/>
                  </a:lnTo>
                  <a:lnTo>
                    <a:pt x="237331" y="700614"/>
                  </a:lnTo>
                  <a:lnTo>
                    <a:pt x="235744" y="699025"/>
                  </a:lnTo>
                  <a:lnTo>
                    <a:pt x="234553" y="697437"/>
                  </a:lnTo>
                  <a:lnTo>
                    <a:pt x="233362" y="695452"/>
                  </a:lnTo>
                  <a:lnTo>
                    <a:pt x="232569" y="693069"/>
                  </a:lnTo>
                  <a:lnTo>
                    <a:pt x="231775" y="691084"/>
                  </a:lnTo>
                  <a:lnTo>
                    <a:pt x="231775" y="688701"/>
                  </a:lnTo>
                  <a:lnTo>
                    <a:pt x="231775" y="683936"/>
                  </a:lnTo>
                  <a:lnTo>
                    <a:pt x="232569" y="678774"/>
                  </a:lnTo>
                  <a:lnTo>
                    <a:pt x="234156" y="674010"/>
                  </a:lnTo>
                  <a:lnTo>
                    <a:pt x="236934" y="668848"/>
                  </a:lnTo>
                  <a:lnTo>
                    <a:pt x="240506" y="664480"/>
                  </a:lnTo>
                  <a:lnTo>
                    <a:pt x="256778" y="650185"/>
                  </a:lnTo>
                  <a:lnTo>
                    <a:pt x="272653" y="636287"/>
                  </a:lnTo>
                  <a:lnTo>
                    <a:pt x="288925" y="622390"/>
                  </a:lnTo>
                  <a:lnTo>
                    <a:pt x="305594" y="609286"/>
                  </a:lnTo>
                  <a:lnTo>
                    <a:pt x="322659" y="596183"/>
                  </a:lnTo>
                  <a:lnTo>
                    <a:pt x="339725" y="583874"/>
                  </a:lnTo>
                  <a:lnTo>
                    <a:pt x="357584" y="571961"/>
                  </a:lnTo>
                  <a:lnTo>
                    <a:pt x="375841" y="560446"/>
                  </a:lnTo>
                  <a:lnTo>
                    <a:pt x="381000" y="558064"/>
                  </a:lnTo>
                  <a:lnTo>
                    <a:pt x="386159" y="556475"/>
                  </a:lnTo>
                  <a:lnTo>
                    <a:pt x="391319" y="556078"/>
                  </a:lnTo>
                  <a:lnTo>
                    <a:pt x="396478" y="556475"/>
                  </a:lnTo>
                  <a:lnTo>
                    <a:pt x="401241" y="557667"/>
                  </a:lnTo>
                  <a:lnTo>
                    <a:pt x="403225" y="558461"/>
                  </a:lnTo>
                  <a:lnTo>
                    <a:pt x="405606" y="559652"/>
                  </a:lnTo>
                  <a:lnTo>
                    <a:pt x="407194" y="560843"/>
                  </a:lnTo>
                  <a:lnTo>
                    <a:pt x="408781" y="562431"/>
                  </a:lnTo>
                  <a:lnTo>
                    <a:pt x="410369" y="564020"/>
                  </a:lnTo>
                  <a:lnTo>
                    <a:pt x="411559" y="566005"/>
                  </a:lnTo>
                  <a:lnTo>
                    <a:pt x="427037" y="586653"/>
                  </a:lnTo>
                  <a:lnTo>
                    <a:pt x="442912" y="606904"/>
                  </a:lnTo>
                  <a:lnTo>
                    <a:pt x="457994" y="627552"/>
                  </a:lnTo>
                  <a:lnTo>
                    <a:pt x="472678" y="648200"/>
                  </a:lnTo>
                  <a:lnTo>
                    <a:pt x="475456" y="652170"/>
                  </a:lnTo>
                  <a:lnTo>
                    <a:pt x="478234" y="654950"/>
                  </a:lnTo>
                  <a:lnTo>
                    <a:pt x="481806" y="657729"/>
                  </a:lnTo>
                  <a:lnTo>
                    <a:pt x="486172" y="659318"/>
                  </a:lnTo>
                  <a:lnTo>
                    <a:pt x="490141" y="660509"/>
                  </a:lnTo>
                  <a:lnTo>
                    <a:pt x="494506" y="661303"/>
                  </a:lnTo>
                  <a:lnTo>
                    <a:pt x="498872" y="660906"/>
                  </a:lnTo>
                  <a:lnTo>
                    <a:pt x="503237" y="660112"/>
                  </a:lnTo>
                  <a:lnTo>
                    <a:pt x="517128" y="653759"/>
                  </a:lnTo>
                  <a:lnTo>
                    <a:pt x="531416" y="647406"/>
                  </a:lnTo>
                  <a:lnTo>
                    <a:pt x="546100" y="641449"/>
                  </a:lnTo>
                  <a:lnTo>
                    <a:pt x="560387" y="635890"/>
                  </a:lnTo>
                  <a:lnTo>
                    <a:pt x="575072" y="630331"/>
                  </a:lnTo>
                  <a:lnTo>
                    <a:pt x="590153" y="625566"/>
                  </a:lnTo>
                  <a:lnTo>
                    <a:pt x="604837" y="620404"/>
                  </a:lnTo>
                  <a:lnTo>
                    <a:pt x="619919" y="615640"/>
                  </a:lnTo>
                  <a:lnTo>
                    <a:pt x="635397" y="612066"/>
                  </a:lnTo>
                  <a:lnTo>
                    <a:pt x="650478" y="608492"/>
                  </a:lnTo>
                  <a:lnTo>
                    <a:pt x="665956" y="605713"/>
                  </a:lnTo>
                  <a:lnTo>
                    <a:pt x="681434" y="602933"/>
                  </a:lnTo>
                  <a:lnTo>
                    <a:pt x="696913" y="600154"/>
                  </a:lnTo>
                  <a:lnTo>
                    <a:pt x="711994" y="598168"/>
                  </a:lnTo>
                  <a:lnTo>
                    <a:pt x="727869" y="596580"/>
                  </a:lnTo>
                  <a:lnTo>
                    <a:pt x="743347" y="594992"/>
                  </a:lnTo>
                  <a:lnTo>
                    <a:pt x="747713" y="593403"/>
                  </a:lnTo>
                  <a:lnTo>
                    <a:pt x="751284" y="591418"/>
                  </a:lnTo>
                  <a:lnTo>
                    <a:pt x="754856" y="588638"/>
                  </a:lnTo>
                  <a:lnTo>
                    <a:pt x="757634" y="585462"/>
                  </a:lnTo>
                  <a:lnTo>
                    <a:pt x="760016" y="582285"/>
                  </a:lnTo>
                  <a:lnTo>
                    <a:pt x="762397" y="577917"/>
                  </a:lnTo>
                  <a:lnTo>
                    <a:pt x="763191" y="573550"/>
                  </a:lnTo>
                  <a:lnTo>
                    <a:pt x="763588" y="569182"/>
                  </a:lnTo>
                  <a:lnTo>
                    <a:pt x="765969" y="543769"/>
                  </a:lnTo>
                  <a:lnTo>
                    <a:pt x="768747" y="517959"/>
                  </a:lnTo>
                  <a:lnTo>
                    <a:pt x="771525" y="492943"/>
                  </a:lnTo>
                  <a:lnTo>
                    <a:pt x="774700" y="467133"/>
                  </a:lnTo>
                  <a:lnTo>
                    <a:pt x="774700" y="464751"/>
                  </a:lnTo>
                  <a:lnTo>
                    <a:pt x="775097" y="462766"/>
                  </a:lnTo>
                  <a:lnTo>
                    <a:pt x="775891" y="460383"/>
                  </a:lnTo>
                  <a:lnTo>
                    <a:pt x="776684" y="458398"/>
                  </a:lnTo>
                  <a:lnTo>
                    <a:pt x="777875" y="456412"/>
                  </a:lnTo>
                  <a:lnTo>
                    <a:pt x="779066" y="454824"/>
                  </a:lnTo>
                  <a:lnTo>
                    <a:pt x="782638" y="451250"/>
                  </a:lnTo>
                  <a:lnTo>
                    <a:pt x="786606" y="448471"/>
                  </a:lnTo>
                  <a:lnTo>
                    <a:pt x="791369" y="446486"/>
                  </a:lnTo>
                  <a:lnTo>
                    <a:pt x="796925" y="444897"/>
                  </a:lnTo>
                  <a:lnTo>
                    <a:pt x="802481" y="444500"/>
                  </a:lnTo>
                  <a:close/>
                  <a:moveTo>
                    <a:pt x="1780579" y="266729"/>
                  </a:moveTo>
                  <a:lnTo>
                    <a:pt x="1770667" y="267126"/>
                  </a:lnTo>
                  <a:lnTo>
                    <a:pt x="1761944" y="267921"/>
                  </a:lnTo>
                  <a:lnTo>
                    <a:pt x="1752824" y="269113"/>
                  </a:lnTo>
                  <a:lnTo>
                    <a:pt x="1744101" y="270304"/>
                  </a:lnTo>
                  <a:lnTo>
                    <a:pt x="1735378" y="272688"/>
                  </a:lnTo>
                  <a:lnTo>
                    <a:pt x="1727052" y="275071"/>
                  </a:lnTo>
                  <a:lnTo>
                    <a:pt x="1718329" y="277852"/>
                  </a:lnTo>
                  <a:lnTo>
                    <a:pt x="1710399" y="281030"/>
                  </a:lnTo>
                  <a:lnTo>
                    <a:pt x="1702469" y="284605"/>
                  </a:lnTo>
                  <a:lnTo>
                    <a:pt x="1694539" y="288578"/>
                  </a:lnTo>
                  <a:lnTo>
                    <a:pt x="1687005" y="292550"/>
                  </a:lnTo>
                  <a:lnTo>
                    <a:pt x="1679472" y="297317"/>
                  </a:lnTo>
                  <a:lnTo>
                    <a:pt x="1672731" y="302482"/>
                  </a:lnTo>
                  <a:lnTo>
                    <a:pt x="1665991" y="308043"/>
                  </a:lnTo>
                  <a:lnTo>
                    <a:pt x="1659250" y="313605"/>
                  </a:lnTo>
                  <a:lnTo>
                    <a:pt x="1653303" y="319563"/>
                  </a:lnTo>
                  <a:lnTo>
                    <a:pt x="1647355" y="325919"/>
                  </a:lnTo>
                  <a:lnTo>
                    <a:pt x="1641804" y="332275"/>
                  </a:lnTo>
                  <a:lnTo>
                    <a:pt x="1636253" y="339029"/>
                  </a:lnTo>
                  <a:lnTo>
                    <a:pt x="1631098" y="346179"/>
                  </a:lnTo>
                  <a:lnTo>
                    <a:pt x="1626340" y="353727"/>
                  </a:lnTo>
                  <a:lnTo>
                    <a:pt x="1621979" y="361275"/>
                  </a:lnTo>
                  <a:lnTo>
                    <a:pt x="1618014" y="368822"/>
                  </a:lnTo>
                  <a:lnTo>
                    <a:pt x="1614445" y="376767"/>
                  </a:lnTo>
                  <a:lnTo>
                    <a:pt x="1611273" y="384712"/>
                  </a:lnTo>
                  <a:lnTo>
                    <a:pt x="1608498" y="393055"/>
                  </a:lnTo>
                  <a:lnTo>
                    <a:pt x="1606119" y="401794"/>
                  </a:lnTo>
                  <a:lnTo>
                    <a:pt x="1604136" y="410534"/>
                  </a:lnTo>
                  <a:lnTo>
                    <a:pt x="1602550" y="419273"/>
                  </a:lnTo>
                  <a:lnTo>
                    <a:pt x="1601361" y="428410"/>
                  </a:lnTo>
                  <a:lnTo>
                    <a:pt x="1600568" y="437547"/>
                  </a:lnTo>
                  <a:lnTo>
                    <a:pt x="1600171" y="447081"/>
                  </a:lnTo>
                  <a:lnTo>
                    <a:pt x="1600568" y="456218"/>
                  </a:lnTo>
                  <a:lnTo>
                    <a:pt x="1601361" y="465354"/>
                  </a:lnTo>
                  <a:lnTo>
                    <a:pt x="1602550" y="474094"/>
                  </a:lnTo>
                  <a:lnTo>
                    <a:pt x="1604136" y="482833"/>
                  </a:lnTo>
                  <a:lnTo>
                    <a:pt x="1606119" y="491970"/>
                  </a:lnTo>
                  <a:lnTo>
                    <a:pt x="1608498" y="500312"/>
                  </a:lnTo>
                  <a:lnTo>
                    <a:pt x="1611273" y="508655"/>
                  </a:lnTo>
                  <a:lnTo>
                    <a:pt x="1614445" y="516997"/>
                  </a:lnTo>
                  <a:lnTo>
                    <a:pt x="1618014" y="524545"/>
                  </a:lnTo>
                  <a:lnTo>
                    <a:pt x="1621979" y="532490"/>
                  </a:lnTo>
                  <a:lnTo>
                    <a:pt x="1626340" y="540435"/>
                  </a:lnTo>
                  <a:lnTo>
                    <a:pt x="1631098" y="547585"/>
                  </a:lnTo>
                  <a:lnTo>
                    <a:pt x="1636253" y="554338"/>
                  </a:lnTo>
                  <a:lnTo>
                    <a:pt x="1641804" y="561092"/>
                  </a:lnTo>
                  <a:lnTo>
                    <a:pt x="1647355" y="567845"/>
                  </a:lnTo>
                  <a:lnTo>
                    <a:pt x="1653303" y="573804"/>
                  </a:lnTo>
                  <a:lnTo>
                    <a:pt x="1659250" y="580160"/>
                  </a:lnTo>
                  <a:lnTo>
                    <a:pt x="1665991" y="585721"/>
                  </a:lnTo>
                  <a:lnTo>
                    <a:pt x="1672731" y="591283"/>
                  </a:lnTo>
                  <a:lnTo>
                    <a:pt x="1679472" y="596050"/>
                  </a:lnTo>
                  <a:lnTo>
                    <a:pt x="1687005" y="600817"/>
                  </a:lnTo>
                  <a:lnTo>
                    <a:pt x="1694539" y="605186"/>
                  </a:lnTo>
                  <a:lnTo>
                    <a:pt x="1702469" y="609159"/>
                  </a:lnTo>
                  <a:lnTo>
                    <a:pt x="1710399" y="612734"/>
                  </a:lnTo>
                  <a:lnTo>
                    <a:pt x="1718329" y="615912"/>
                  </a:lnTo>
                  <a:lnTo>
                    <a:pt x="1727052" y="618693"/>
                  </a:lnTo>
                  <a:lnTo>
                    <a:pt x="1735378" y="621076"/>
                  </a:lnTo>
                  <a:lnTo>
                    <a:pt x="1744101" y="623063"/>
                  </a:lnTo>
                  <a:lnTo>
                    <a:pt x="1752824" y="624652"/>
                  </a:lnTo>
                  <a:lnTo>
                    <a:pt x="1761944" y="626241"/>
                  </a:lnTo>
                  <a:lnTo>
                    <a:pt x="1770667" y="626638"/>
                  </a:lnTo>
                  <a:lnTo>
                    <a:pt x="1780579" y="627035"/>
                  </a:lnTo>
                  <a:lnTo>
                    <a:pt x="1789699" y="626638"/>
                  </a:lnTo>
                  <a:lnTo>
                    <a:pt x="1798819" y="626241"/>
                  </a:lnTo>
                  <a:lnTo>
                    <a:pt x="1807542" y="624652"/>
                  </a:lnTo>
                  <a:lnTo>
                    <a:pt x="1816265" y="623063"/>
                  </a:lnTo>
                  <a:lnTo>
                    <a:pt x="1825384" y="621076"/>
                  </a:lnTo>
                  <a:lnTo>
                    <a:pt x="1833711" y="618693"/>
                  </a:lnTo>
                  <a:lnTo>
                    <a:pt x="1842037" y="615912"/>
                  </a:lnTo>
                  <a:lnTo>
                    <a:pt x="1850364" y="612734"/>
                  </a:lnTo>
                  <a:lnTo>
                    <a:pt x="1858294" y="609159"/>
                  </a:lnTo>
                  <a:lnTo>
                    <a:pt x="1866224" y="605186"/>
                  </a:lnTo>
                  <a:lnTo>
                    <a:pt x="1873757" y="600817"/>
                  </a:lnTo>
                  <a:lnTo>
                    <a:pt x="1880894" y="596050"/>
                  </a:lnTo>
                  <a:lnTo>
                    <a:pt x="1888031" y="591283"/>
                  </a:lnTo>
                  <a:lnTo>
                    <a:pt x="1894772" y="585721"/>
                  </a:lnTo>
                  <a:lnTo>
                    <a:pt x="1901116" y="580160"/>
                  </a:lnTo>
                  <a:lnTo>
                    <a:pt x="1907460" y="573804"/>
                  </a:lnTo>
                  <a:lnTo>
                    <a:pt x="1913804" y="567845"/>
                  </a:lnTo>
                  <a:lnTo>
                    <a:pt x="1919355" y="561092"/>
                  </a:lnTo>
                  <a:lnTo>
                    <a:pt x="1924509" y="554338"/>
                  </a:lnTo>
                  <a:lnTo>
                    <a:pt x="1929664" y="547585"/>
                  </a:lnTo>
                  <a:lnTo>
                    <a:pt x="1934026" y="540435"/>
                  </a:lnTo>
                  <a:lnTo>
                    <a:pt x="1938387" y="532490"/>
                  </a:lnTo>
                  <a:lnTo>
                    <a:pt x="1942352" y="524545"/>
                  </a:lnTo>
                  <a:lnTo>
                    <a:pt x="1945921" y="516997"/>
                  </a:lnTo>
                  <a:lnTo>
                    <a:pt x="1949093" y="508655"/>
                  </a:lnTo>
                  <a:lnTo>
                    <a:pt x="1951868" y="500312"/>
                  </a:lnTo>
                  <a:lnTo>
                    <a:pt x="1954247" y="491970"/>
                  </a:lnTo>
                  <a:lnTo>
                    <a:pt x="1957023" y="482833"/>
                  </a:lnTo>
                  <a:lnTo>
                    <a:pt x="1958212" y="474094"/>
                  </a:lnTo>
                  <a:lnTo>
                    <a:pt x="1959402" y="465354"/>
                  </a:lnTo>
                  <a:lnTo>
                    <a:pt x="1960195" y="456218"/>
                  </a:lnTo>
                  <a:lnTo>
                    <a:pt x="1960591" y="447081"/>
                  </a:lnTo>
                  <a:lnTo>
                    <a:pt x="1960195" y="437547"/>
                  </a:lnTo>
                  <a:lnTo>
                    <a:pt x="1959402" y="428410"/>
                  </a:lnTo>
                  <a:lnTo>
                    <a:pt x="1958212" y="419273"/>
                  </a:lnTo>
                  <a:lnTo>
                    <a:pt x="1957023" y="410534"/>
                  </a:lnTo>
                  <a:lnTo>
                    <a:pt x="1954247" y="401794"/>
                  </a:lnTo>
                  <a:lnTo>
                    <a:pt x="1951868" y="393055"/>
                  </a:lnTo>
                  <a:lnTo>
                    <a:pt x="1949093" y="384712"/>
                  </a:lnTo>
                  <a:lnTo>
                    <a:pt x="1945921" y="376767"/>
                  </a:lnTo>
                  <a:lnTo>
                    <a:pt x="1942352" y="368822"/>
                  </a:lnTo>
                  <a:lnTo>
                    <a:pt x="1938387" y="361275"/>
                  </a:lnTo>
                  <a:lnTo>
                    <a:pt x="1934026" y="353727"/>
                  </a:lnTo>
                  <a:lnTo>
                    <a:pt x="1929664" y="346179"/>
                  </a:lnTo>
                  <a:lnTo>
                    <a:pt x="1924509" y="339029"/>
                  </a:lnTo>
                  <a:lnTo>
                    <a:pt x="1919355" y="332275"/>
                  </a:lnTo>
                  <a:lnTo>
                    <a:pt x="1913804" y="325919"/>
                  </a:lnTo>
                  <a:lnTo>
                    <a:pt x="1907460" y="319563"/>
                  </a:lnTo>
                  <a:lnTo>
                    <a:pt x="1901116" y="313605"/>
                  </a:lnTo>
                  <a:lnTo>
                    <a:pt x="1894772" y="308043"/>
                  </a:lnTo>
                  <a:lnTo>
                    <a:pt x="1888031" y="302482"/>
                  </a:lnTo>
                  <a:lnTo>
                    <a:pt x="1880894" y="297317"/>
                  </a:lnTo>
                  <a:lnTo>
                    <a:pt x="1873757" y="292550"/>
                  </a:lnTo>
                  <a:lnTo>
                    <a:pt x="1866224" y="288578"/>
                  </a:lnTo>
                  <a:lnTo>
                    <a:pt x="1858294" y="284605"/>
                  </a:lnTo>
                  <a:lnTo>
                    <a:pt x="1850364" y="281030"/>
                  </a:lnTo>
                  <a:lnTo>
                    <a:pt x="1842037" y="277852"/>
                  </a:lnTo>
                  <a:lnTo>
                    <a:pt x="1833711" y="275071"/>
                  </a:lnTo>
                  <a:lnTo>
                    <a:pt x="1825384" y="272688"/>
                  </a:lnTo>
                  <a:lnTo>
                    <a:pt x="1816265" y="270304"/>
                  </a:lnTo>
                  <a:lnTo>
                    <a:pt x="1807542" y="269113"/>
                  </a:lnTo>
                  <a:lnTo>
                    <a:pt x="1798819" y="267921"/>
                  </a:lnTo>
                  <a:lnTo>
                    <a:pt x="1789699" y="267126"/>
                  </a:lnTo>
                  <a:lnTo>
                    <a:pt x="1780579" y="266729"/>
                  </a:lnTo>
                  <a:close/>
                  <a:moveTo>
                    <a:pt x="1769477" y="236538"/>
                  </a:moveTo>
                  <a:lnTo>
                    <a:pt x="1780579" y="236538"/>
                  </a:lnTo>
                  <a:lnTo>
                    <a:pt x="1791285" y="236538"/>
                  </a:lnTo>
                  <a:lnTo>
                    <a:pt x="1801594" y="237333"/>
                  </a:lnTo>
                  <a:lnTo>
                    <a:pt x="1812300" y="238922"/>
                  </a:lnTo>
                  <a:lnTo>
                    <a:pt x="1823005" y="240511"/>
                  </a:lnTo>
                  <a:lnTo>
                    <a:pt x="1832918" y="242894"/>
                  </a:lnTo>
                  <a:lnTo>
                    <a:pt x="1842830" y="245675"/>
                  </a:lnTo>
                  <a:lnTo>
                    <a:pt x="1852346" y="248853"/>
                  </a:lnTo>
                  <a:lnTo>
                    <a:pt x="1861862" y="252825"/>
                  </a:lnTo>
                  <a:lnTo>
                    <a:pt x="1871775" y="256798"/>
                  </a:lnTo>
                  <a:lnTo>
                    <a:pt x="1880498" y="261962"/>
                  </a:lnTo>
                  <a:lnTo>
                    <a:pt x="1889221" y="267126"/>
                  </a:lnTo>
                  <a:lnTo>
                    <a:pt x="1897944" y="272291"/>
                  </a:lnTo>
                  <a:lnTo>
                    <a:pt x="1905874" y="278249"/>
                  </a:lnTo>
                  <a:lnTo>
                    <a:pt x="1914200" y="284208"/>
                  </a:lnTo>
                  <a:lnTo>
                    <a:pt x="1921734" y="290961"/>
                  </a:lnTo>
                  <a:lnTo>
                    <a:pt x="1929268" y="297715"/>
                  </a:lnTo>
                  <a:lnTo>
                    <a:pt x="1936008" y="305660"/>
                  </a:lnTo>
                  <a:lnTo>
                    <a:pt x="1942352" y="313207"/>
                  </a:lnTo>
                  <a:lnTo>
                    <a:pt x="1948696" y="320755"/>
                  </a:lnTo>
                  <a:lnTo>
                    <a:pt x="1954644" y="329097"/>
                  </a:lnTo>
                  <a:lnTo>
                    <a:pt x="1960195" y="337440"/>
                  </a:lnTo>
                  <a:lnTo>
                    <a:pt x="1965349" y="346179"/>
                  </a:lnTo>
                  <a:lnTo>
                    <a:pt x="1970107" y="355713"/>
                  </a:lnTo>
                  <a:lnTo>
                    <a:pt x="1974072" y="364850"/>
                  </a:lnTo>
                  <a:lnTo>
                    <a:pt x="1978037" y="374384"/>
                  </a:lnTo>
                  <a:lnTo>
                    <a:pt x="1981209" y="384315"/>
                  </a:lnTo>
                  <a:lnTo>
                    <a:pt x="1983985" y="393849"/>
                  </a:lnTo>
                  <a:lnTo>
                    <a:pt x="1986364" y="404575"/>
                  </a:lnTo>
                  <a:lnTo>
                    <a:pt x="1988346" y="414903"/>
                  </a:lnTo>
                  <a:lnTo>
                    <a:pt x="1989536" y="425232"/>
                  </a:lnTo>
                  <a:lnTo>
                    <a:pt x="1990329" y="435958"/>
                  </a:lnTo>
                  <a:lnTo>
                    <a:pt x="1990725" y="447081"/>
                  </a:lnTo>
                  <a:lnTo>
                    <a:pt x="1990329" y="457807"/>
                  </a:lnTo>
                  <a:lnTo>
                    <a:pt x="1989536" y="468135"/>
                  </a:lnTo>
                  <a:lnTo>
                    <a:pt x="1988346" y="478861"/>
                  </a:lnTo>
                  <a:lnTo>
                    <a:pt x="1986364" y="489587"/>
                  </a:lnTo>
                  <a:lnTo>
                    <a:pt x="1983985" y="499518"/>
                  </a:lnTo>
                  <a:lnTo>
                    <a:pt x="1981209" y="509449"/>
                  </a:lnTo>
                  <a:lnTo>
                    <a:pt x="1978037" y="518983"/>
                  </a:lnTo>
                  <a:lnTo>
                    <a:pt x="1974072" y="528517"/>
                  </a:lnTo>
                  <a:lnTo>
                    <a:pt x="1970107" y="538051"/>
                  </a:lnTo>
                  <a:lnTo>
                    <a:pt x="1965349" y="547188"/>
                  </a:lnTo>
                  <a:lnTo>
                    <a:pt x="1960195" y="555927"/>
                  </a:lnTo>
                  <a:lnTo>
                    <a:pt x="1954644" y="564270"/>
                  </a:lnTo>
                  <a:lnTo>
                    <a:pt x="1948696" y="572612"/>
                  </a:lnTo>
                  <a:lnTo>
                    <a:pt x="1942352" y="580954"/>
                  </a:lnTo>
                  <a:lnTo>
                    <a:pt x="1936008" y="588502"/>
                  </a:lnTo>
                  <a:lnTo>
                    <a:pt x="1929268" y="595652"/>
                  </a:lnTo>
                  <a:lnTo>
                    <a:pt x="1921734" y="602406"/>
                  </a:lnTo>
                  <a:lnTo>
                    <a:pt x="1914200" y="609159"/>
                  </a:lnTo>
                  <a:lnTo>
                    <a:pt x="1905874" y="615118"/>
                  </a:lnTo>
                  <a:lnTo>
                    <a:pt x="1897944" y="621076"/>
                  </a:lnTo>
                  <a:lnTo>
                    <a:pt x="1889221" y="627035"/>
                  </a:lnTo>
                  <a:lnTo>
                    <a:pt x="1880498" y="631802"/>
                  </a:lnTo>
                  <a:lnTo>
                    <a:pt x="1871775" y="636569"/>
                  </a:lnTo>
                  <a:lnTo>
                    <a:pt x="1861862" y="640542"/>
                  </a:lnTo>
                  <a:lnTo>
                    <a:pt x="1852346" y="644514"/>
                  </a:lnTo>
                  <a:lnTo>
                    <a:pt x="1842830" y="647692"/>
                  </a:lnTo>
                  <a:lnTo>
                    <a:pt x="1832918" y="650473"/>
                  </a:lnTo>
                  <a:lnTo>
                    <a:pt x="1823005" y="652856"/>
                  </a:lnTo>
                  <a:lnTo>
                    <a:pt x="1812300" y="654843"/>
                  </a:lnTo>
                  <a:lnTo>
                    <a:pt x="1801594" y="656034"/>
                  </a:lnTo>
                  <a:lnTo>
                    <a:pt x="1791285" y="656829"/>
                  </a:lnTo>
                  <a:lnTo>
                    <a:pt x="1780579" y="657226"/>
                  </a:lnTo>
                  <a:lnTo>
                    <a:pt x="1769477" y="656829"/>
                  </a:lnTo>
                  <a:lnTo>
                    <a:pt x="1758772" y="656034"/>
                  </a:lnTo>
                  <a:lnTo>
                    <a:pt x="1748463" y="654843"/>
                  </a:lnTo>
                  <a:lnTo>
                    <a:pt x="1738154" y="652856"/>
                  </a:lnTo>
                  <a:lnTo>
                    <a:pt x="1727845" y="650473"/>
                  </a:lnTo>
                  <a:lnTo>
                    <a:pt x="1717536" y="647692"/>
                  </a:lnTo>
                  <a:lnTo>
                    <a:pt x="1708020" y="644514"/>
                  </a:lnTo>
                  <a:lnTo>
                    <a:pt x="1698504" y="640542"/>
                  </a:lnTo>
                  <a:lnTo>
                    <a:pt x="1689384" y="636569"/>
                  </a:lnTo>
                  <a:lnTo>
                    <a:pt x="1680265" y="631802"/>
                  </a:lnTo>
                  <a:lnTo>
                    <a:pt x="1671145" y="627035"/>
                  </a:lnTo>
                  <a:lnTo>
                    <a:pt x="1662819" y="621076"/>
                  </a:lnTo>
                  <a:lnTo>
                    <a:pt x="1654492" y="615118"/>
                  </a:lnTo>
                  <a:lnTo>
                    <a:pt x="1646562" y="609159"/>
                  </a:lnTo>
                  <a:lnTo>
                    <a:pt x="1639028" y="602406"/>
                  </a:lnTo>
                  <a:lnTo>
                    <a:pt x="1631495" y="595652"/>
                  </a:lnTo>
                  <a:lnTo>
                    <a:pt x="1624358" y="588502"/>
                  </a:lnTo>
                  <a:lnTo>
                    <a:pt x="1618014" y="580954"/>
                  </a:lnTo>
                  <a:lnTo>
                    <a:pt x="1611670" y="572612"/>
                  </a:lnTo>
                  <a:lnTo>
                    <a:pt x="1606119" y="564270"/>
                  </a:lnTo>
                  <a:lnTo>
                    <a:pt x="1600568" y="555927"/>
                  </a:lnTo>
                  <a:lnTo>
                    <a:pt x="1595413" y="547188"/>
                  </a:lnTo>
                  <a:lnTo>
                    <a:pt x="1591052" y="538051"/>
                  </a:lnTo>
                  <a:lnTo>
                    <a:pt x="1586294" y="528517"/>
                  </a:lnTo>
                  <a:lnTo>
                    <a:pt x="1582725" y="518983"/>
                  </a:lnTo>
                  <a:lnTo>
                    <a:pt x="1579553" y="509449"/>
                  </a:lnTo>
                  <a:lnTo>
                    <a:pt x="1576381" y="499518"/>
                  </a:lnTo>
                  <a:lnTo>
                    <a:pt x="1574399" y="489587"/>
                  </a:lnTo>
                  <a:lnTo>
                    <a:pt x="1572416" y="478861"/>
                  </a:lnTo>
                  <a:lnTo>
                    <a:pt x="1571227" y="468135"/>
                  </a:lnTo>
                  <a:lnTo>
                    <a:pt x="1570434" y="457807"/>
                  </a:lnTo>
                  <a:lnTo>
                    <a:pt x="1570037" y="447081"/>
                  </a:lnTo>
                  <a:lnTo>
                    <a:pt x="1570434" y="435958"/>
                  </a:lnTo>
                  <a:lnTo>
                    <a:pt x="1571227" y="425232"/>
                  </a:lnTo>
                  <a:lnTo>
                    <a:pt x="1572416" y="414903"/>
                  </a:lnTo>
                  <a:lnTo>
                    <a:pt x="1574399" y="404575"/>
                  </a:lnTo>
                  <a:lnTo>
                    <a:pt x="1576381" y="393849"/>
                  </a:lnTo>
                  <a:lnTo>
                    <a:pt x="1579553" y="384315"/>
                  </a:lnTo>
                  <a:lnTo>
                    <a:pt x="1582725" y="374384"/>
                  </a:lnTo>
                  <a:lnTo>
                    <a:pt x="1586294" y="364850"/>
                  </a:lnTo>
                  <a:lnTo>
                    <a:pt x="1591052" y="355713"/>
                  </a:lnTo>
                  <a:lnTo>
                    <a:pt x="1595413" y="346179"/>
                  </a:lnTo>
                  <a:lnTo>
                    <a:pt x="1600568" y="337440"/>
                  </a:lnTo>
                  <a:lnTo>
                    <a:pt x="1606119" y="329097"/>
                  </a:lnTo>
                  <a:lnTo>
                    <a:pt x="1611670" y="320755"/>
                  </a:lnTo>
                  <a:lnTo>
                    <a:pt x="1618014" y="313207"/>
                  </a:lnTo>
                  <a:lnTo>
                    <a:pt x="1624358" y="305660"/>
                  </a:lnTo>
                  <a:lnTo>
                    <a:pt x="1631495" y="297715"/>
                  </a:lnTo>
                  <a:lnTo>
                    <a:pt x="1639028" y="290961"/>
                  </a:lnTo>
                  <a:lnTo>
                    <a:pt x="1646562" y="284208"/>
                  </a:lnTo>
                  <a:lnTo>
                    <a:pt x="1654492" y="278249"/>
                  </a:lnTo>
                  <a:lnTo>
                    <a:pt x="1662819" y="272291"/>
                  </a:lnTo>
                  <a:lnTo>
                    <a:pt x="1671145" y="267126"/>
                  </a:lnTo>
                  <a:lnTo>
                    <a:pt x="1680265" y="261962"/>
                  </a:lnTo>
                  <a:lnTo>
                    <a:pt x="1689384" y="256798"/>
                  </a:lnTo>
                  <a:lnTo>
                    <a:pt x="1698504" y="252825"/>
                  </a:lnTo>
                  <a:lnTo>
                    <a:pt x="1708020" y="248853"/>
                  </a:lnTo>
                  <a:lnTo>
                    <a:pt x="1717536" y="245675"/>
                  </a:lnTo>
                  <a:lnTo>
                    <a:pt x="1727845" y="242894"/>
                  </a:lnTo>
                  <a:lnTo>
                    <a:pt x="1738154" y="240511"/>
                  </a:lnTo>
                  <a:lnTo>
                    <a:pt x="1748463" y="238922"/>
                  </a:lnTo>
                  <a:lnTo>
                    <a:pt x="1758772" y="237333"/>
                  </a:lnTo>
                  <a:lnTo>
                    <a:pt x="1769477" y="236538"/>
                  </a:lnTo>
                  <a:close/>
                  <a:moveTo>
                    <a:pt x="1775815" y="217488"/>
                  </a:moveTo>
                  <a:lnTo>
                    <a:pt x="1764301" y="218281"/>
                  </a:lnTo>
                  <a:lnTo>
                    <a:pt x="1752786" y="219472"/>
                  </a:lnTo>
                  <a:lnTo>
                    <a:pt x="1741669" y="221059"/>
                  </a:lnTo>
                  <a:lnTo>
                    <a:pt x="1730154" y="223441"/>
                  </a:lnTo>
                  <a:lnTo>
                    <a:pt x="1718243" y="226219"/>
                  </a:lnTo>
                  <a:lnTo>
                    <a:pt x="1707125" y="229791"/>
                  </a:lnTo>
                  <a:lnTo>
                    <a:pt x="1696405" y="233759"/>
                  </a:lnTo>
                  <a:lnTo>
                    <a:pt x="1685684" y="238125"/>
                  </a:lnTo>
                  <a:lnTo>
                    <a:pt x="1674964" y="243285"/>
                  </a:lnTo>
                  <a:lnTo>
                    <a:pt x="1665038" y="248841"/>
                  </a:lnTo>
                  <a:lnTo>
                    <a:pt x="1655509" y="254794"/>
                  </a:lnTo>
                  <a:lnTo>
                    <a:pt x="1646376" y="261541"/>
                  </a:lnTo>
                  <a:lnTo>
                    <a:pt x="1637641" y="268288"/>
                  </a:lnTo>
                  <a:lnTo>
                    <a:pt x="1628906" y="275035"/>
                  </a:lnTo>
                  <a:lnTo>
                    <a:pt x="1620568" y="282575"/>
                  </a:lnTo>
                  <a:lnTo>
                    <a:pt x="1613024" y="290513"/>
                  </a:lnTo>
                  <a:lnTo>
                    <a:pt x="1605877" y="298847"/>
                  </a:lnTo>
                  <a:lnTo>
                    <a:pt x="1598730" y="307578"/>
                  </a:lnTo>
                  <a:lnTo>
                    <a:pt x="1592377" y="316707"/>
                  </a:lnTo>
                  <a:lnTo>
                    <a:pt x="1586025" y="325835"/>
                  </a:lnTo>
                  <a:lnTo>
                    <a:pt x="1580466" y="334963"/>
                  </a:lnTo>
                  <a:lnTo>
                    <a:pt x="1575304" y="344885"/>
                  </a:lnTo>
                  <a:lnTo>
                    <a:pt x="1570937" y="355203"/>
                  </a:lnTo>
                  <a:lnTo>
                    <a:pt x="1566569" y="365125"/>
                  </a:lnTo>
                  <a:lnTo>
                    <a:pt x="1562995" y="375444"/>
                  </a:lnTo>
                  <a:lnTo>
                    <a:pt x="1559819" y="385763"/>
                  </a:lnTo>
                  <a:lnTo>
                    <a:pt x="1557039" y="396875"/>
                  </a:lnTo>
                  <a:lnTo>
                    <a:pt x="1555054" y="407988"/>
                  </a:lnTo>
                  <a:lnTo>
                    <a:pt x="1553466" y="418703"/>
                  </a:lnTo>
                  <a:lnTo>
                    <a:pt x="1552275" y="429816"/>
                  </a:lnTo>
                  <a:lnTo>
                    <a:pt x="1551481" y="440929"/>
                  </a:lnTo>
                  <a:lnTo>
                    <a:pt x="1551481" y="452438"/>
                  </a:lnTo>
                  <a:lnTo>
                    <a:pt x="1552275" y="463947"/>
                  </a:lnTo>
                  <a:lnTo>
                    <a:pt x="1553466" y="475060"/>
                  </a:lnTo>
                  <a:lnTo>
                    <a:pt x="1555054" y="486569"/>
                  </a:lnTo>
                  <a:lnTo>
                    <a:pt x="1557437" y="498079"/>
                  </a:lnTo>
                  <a:lnTo>
                    <a:pt x="1560216" y="509588"/>
                  </a:lnTo>
                  <a:lnTo>
                    <a:pt x="1563789" y="520700"/>
                  </a:lnTo>
                  <a:lnTo>
                    <a:pt x="1567760" y="531416"/>
                  </a:lnTo>
                  <a:lnTo>
                    <a:pt x="1572525" y="542529"/>
                  </a:lnTo>
                  <a:lnTo>
                    <a:pt x="1577290" y="552847"/>
                  </a:lnTo>
                  <a:lnTo>
                    <a:pt x="1582848" y="562769"/>
                  </a:lnTo>
                  <a:lnTo>
                    <a:pt x="1589201" y="572294"/>
                  </a:lnTo>
                  <a:lnTo>
                    <a:pt x="1595554" y="581819"/>
                  </a:lnTo>
                  <a:lnTo>
                    <a:pt x="1602304" y="590550"/>
                  </a:lnTo>
                  <a:lnTo>
                    <a:pt x="1609451" y="598885"/>
                  </a:lnTo>
                  <a:lnTo>
                    <a:pt x="1616995" y="607219"/>
                  </a:lnTo>
                  <a:lnTo>
                    <a:pt x="1624936" y="614760"/>
                  </a:lnTo>
                  <a:lnTo>
                    <a:pt x="1632877" y="621904"/>
                  </a:lnTo>
                  <a:lnTo>
                    <a:pt x="1642009" y="629047"/>
                  </a:lnTo>
                  <a:lnTo>
                    <a:pt x="1650744" y="635794"/>
                  </a:lnTo>
                  <a:lnTo>
                    <a:pt x="1659876" y="641747"/>
                  </a:lnTo>
                  <a:lnTo>
                    <a:pt x="1669405" y="647304"/>
                  </a:lnTo>
                  <a:lnTo>
                    <a:pt x="1678935" y="652066"/>
                  </a:lnTo>
                  <a:lnTo>
                    <a:pt x="1689258" y="656829"/>
                  </a:lnTo>
                  <a:lnTo>
                    <a:pt x="1699581" y="661194"/>
                  </a:lnTo>
                  <a:lnTo>
                    <a:pt x="1709905" y="664766"/>
                  </a:lnTo>
                  <a:lnTo>
                    <a:pt x="1720228" y="667941"/>
                  </a:lnTo>
                  <a:lnTo>
                    <a:pt x="1731345" y="670719"/>
                  </a:lnTo>
                  <a:lnTo>
                    <a:pt x="1742066" y="673101"/>
                  </a:lnTo>
                  <a:lnTo>
                    <a:pt x="1753183" y="674688"/>
                  </a:lnTo>
                  <a:lnTo>
                    <a:pt x="1764301" y="675879"/>
                  </a:lnTo>
                  <a:lnTo>
                    <a:pt x="1775815" y="676276"/>
                  </a:lnTo>
                  <a:lnTo>
                    <a:pt x="1786932" y="676276"/>
                  </a:lnTo>
                  <a:lnTo>
                    <a:pt x="1798447" y="675879"/>
                  </a:lnTo>
                  <a:lnTo>
                    <a:pt x="1809564" y="674688"/>
                  </a:lnTo>
                  <a:lnTo>
                    <a:pt x="1821476" y="673101"/>
                  </a:lnTo>
                  <a:lnTo>
                    <a:pt x="1832593" y="670322"/>
                  </a:lnTo>
                  <a:lnTo>
                    <a:pt x="1844108" y="667544"/>
                  </a:lnTo>
                  <a:lnTo>
                    <a:pt x="1855225" y="663972"/>
                  </a:lnTo>
                  <a:lnTo>
                    <a:pt x="1866740" y="660004"/>
                  </a:lnTo>
                  <a:lnTo>
                    <a:pt x="1877063" y="655241"/>
                  </a:lnTo>
                  <a:lnTo>
                    <a:pt x="1887386" y="650479"/>
                  </a:lnTo>
                  <a:lnTo>
                    <a:pt x="1897313" y="644922"/>
                  </a:lnTo>
                  <a:lnTo>
                    <a:pt x="1906842" y="638969"/>
                  </a:lnTo>
                  <a:lnTo>
                    <a:pt x="1916371" y="632619"/>
                  </a:lnTo>
                  <a:lnTo>
                    <a:pt x="1925503" y="625872"/>
                  </a:lnTo>
                  <a:lnTo>
                    <a:pt x="1933841" y="618332"/>
                  </a:lnTo>
                  <a:lnTo>
                    <a:pt x="1941782" y="610791"/>
                  </a:lnTo>
                  <a:lnTo>
                    <a:pt x="1949723" y="603250"/>
                  </a:lnTo>
                  <a:lnTo>
                    <a:pt x="1957267" y="594916"/>
                  </a:lnTo>
                  <a:lnTo>
                    <a:pt x="1964017" y="586185"/>
                  </a:lnTo>
                  <a:lnTo>
                    <a:pt x="1970370" y="577057"/>
                  </a:lnTo>
                  <a:lnTo>
                    <a:pt x="1976326" y="567929"/>
                  </a:lnTo>
                  <a:lnTo>
                    <a:pt x="1981884" y="558404"/>
                  </a:lnTo>
                  <a:lnTo>
                    <a:pt x="1987046" y="548879"/>
                  </a:lnTo>
                  <a:lnTo>
                    <a:pt x="1991811" y="538957"/>
                  </a:lnTo>
                  <a:lnTo>
                    <a:pt x="1995781" y="528638"/>
                  </a:lnTo>
                  <a:lnTo>
                    <a:pt x="1999752" y="518319"/>
                  </a:lnTo>
                  <a:lnTo>
                    <a:pt x="2003325" y="507604"/>
                  </a:lnTo>
                  <a:lnTo>
                    <a:pt x="2005708" y="496888"/>
                  </a:lnTo>
                  <a:lnTo>
                    <a:pt x="2008090" y="485775"/>
                  </a:lnTo>
                  <a:lnTo>
                    <a:pt x="2009678" y="475060"/>
                  </a:lnTo>
                  <a:lnTo>
                    <a:pt x="2010869" y="463947"/>
                  </a:lnTo>
                  <a:lnTo>
                    <a:pt x="2011266" y="452835"/>
                  </a:lnTo>
                  <a:lnTo>
                    <a:pt x="2011266" y="441325"/>
                  </a:lnTo>
                  <a:lnTo>
                    <a:pt x="2010869" y="429816"/>
                  </a:lnTo>
                  <a:lnTo>
                    <a:pt x="2009678" y="418703"/>
                  </a:lnTo>
                  <a:lnTo>
                    <a:pt x="2007693" y="407194"/>
                  </a:lnTo>
                  <a:lnTo>
                    <a:pt x="2005311" y="395288"/>
                  </a:lnTo>
                  <a:lnTo>
                    <a:pt x="2002531" y="384175"/>
                  </a:lnTo>
                  <a:lnTo>
                    <a:pt x="1998561" y="373063"/>
                  </a:lnTo>
                  <a:lnTo>
                    <a:pt x="1994590" y="361950"/>
                  </a:lnTo>
                  <a:lnTo>
                    <a:pt x="1990223" y="351632"/>
                  </a:lnTo>
                  <a:lnTo>
                    <a:pt x="1985061" y="340916"/>
                  </a:lnTo>
                  <a:lnTo>
                    <a:pt x="1979899" y="330994"/>
                  </a:lnTo>
                  <a:lnTo>
                    <a:pt x="1973943" y="321469"/>
                  </a:lnTo>
                  <a:lnTo>
                    <a:pt x="1967591" y="312341"/>
                  </a:lnTo>
                  <a:lnTo>
                    <a:pt x="1960841" y="303213"/>
                  </a:lnTo>
                  <a:lnTo>
                    <a:pt x="1953297" y="294482"/>
                  </a:lnTo>
                  <a:lnTo>
                    <a:pt x="1945753" y="286544"/>
                  </a:lnTo>
                  <a:lnTo>
                    <a:pt x="1937812" y="279003"/>
                  </a:lnTo>
                  <a:lnTo>
                    <a:pt x="1929474" y="271860"/>
                  </a:lnTo>
                  <a:lnTo>
                    <a:pt x="1921136" y="264716"/>
                  </a:lnTo>
                  <a:lnTo>
                    <a:pt x="1912004" y="258366"/>
                  </a:lnTo>
                  <a:lnTo>
                    <a:pt x="1902474" y="252016"/>
                  </a:lnTo>
                  <a:lnTo>
                    <a:pt x="1893342" y="246460"/>
                  </a:lnTo>
                  <a:lnTo>
                    <a:pt x="1883416" y="241300"/>
                  </a:lnTo>
                  <a:lnTo>
                    <a:pt x="1873490" y="236935"/>
                  </a:lnTo>
                  <a:lnTo>
                    <a:pt x="1863166" y="232569"/>
                  </a:lnTo>
                  <a:lnTo>
                    <a:pt x="1852843" y="228997"/>
                  </a:lnTo>
                  <a:lnTo>
                    <a:pt x="1842123" y="225822"/>
                  </a:lnTo>
                  <a:lnTo>
                    <a:pt x="1831402" y="223044"/>
                  </a:lnTo>
                  <a:lnTo>
                    <a:pt x="1820682" y="221059"/>
                  </a:lnTo>
                  <a:lnTo>
                    <a:pt x="1809564" y="219472"/>
                  </a:lnTo>
                  <a:lnTo>
                    <a:pt x="1798447" y="218281"/>
                  </a:lnTo>
                  <a:lnTo>
                    <a:pt x="1787330" y="217488"/>
                  </a:lnTo>
                  <a:lnTo>
                    <a:pt x="1775815" y="217488"/>
                  </a:lnTo>
                  <a:close/>
                  <a:moveTo>
                    <a:pt x="1712287" y="0"/>
                  </a:moveTo>
                  <a:lnTo>
                    <a:pt x="1715860" y="0"/>
                  </a:lnTo>
                  <a:lnTo>
                    <a:pt x="1718640" y="397"/>
                  </a:lnTo>
                  <a:lnTo>
                    <a:pt x="1721816" y="1191"/>
                  </a:lnTo>
                  <a:lnTo>
                    <a:pt x="1724198" y="2778"/>
                  </a:lnTo>
                  <a:lnTo>
                    <a:pt x="1726978" y="4366"/>
                  </a:lnTo>
                  <a:lnTo>
                    <a:pt x="1728566" y="6350"/>
                  </a:lnTo>
                  <a:lnTo>
                    <a:pt x="1729757" y="8731"/>
                  </a:lnTo>
                  <a:lnTo>
                    <a:pt x="1730551" y="11112"/>
                  </a:lnTo>
                  <a:lnTo>
                    <a:pt x="1737698" y="39687"/>
                  </a:lnTo>
                  <a:lnTo>
                    <a:pt x="1744448" y="68262"/>
                  </a:lnTo>
                  <a:lnTo>
                    <a:pt x="1744845" y="70644"/>
                  </a:lnTo>
                  <a:lnTo>
                    <a:pt x="1746036" y="73025"/>
                  </a:lnTo>
                  <a:lnTo>
                    <a:pt x="1747227" y="75406"/>
                  </a:lnTo>
                  <a:lnTo>
                    <a:pt x="1748816" y="77391"/>
                  </a:lnTo>
                  <a:lnTo>
                    <a:pt x="1750801" y="78978"/>
                  </a:lnTo>
                  <a:lnTo>
                    <a:pt x="1752786" y="80169"/>
                  </a:lnTo>
                  <a:lnTo>
                    <a:pt x="1755168" y="80962"/>
                  </a:lnTo>
                  <a:lnTo>
                    <a:pt x="1757551" y="81756"/>
                  </a:lnTo>
                  <a:lnTo>
                    <a:pt x="1775815" y="80962"/>
                  </a:lnTo>
                  <a:lnTo>
                    <a:pt x="1793682" y="81359"/>
                  </a:lnTo>
                  <a:lnTo>
                    <a:pt x="1811550" y="82153"/>
                  </a:lnTo>
                  <a:lnTo>
                    <a:pt x="1829814" y="84137"/>
                  </a:lnTo>
                  <a:lnTo>
                    <a:pt x="1847284" y="86916"/>
                  </a:lnTo>
                  <a:lnTo>
                    <a:pt x="1865152" y="90487"/>
                  </a:lnTo>
                  <a:lnTo>
                    <a:pt x="1882225" y="94853"/>
                  </a:lnTo>
                  <a:lnTo>
                    <a:pt x="1899298" y="100012"/>
                  </a:lnTo>
                  <a:lnTo>
                    <a:pt x="1902077" y="100409"/>
                  </a:lnTo>
                  <a:lnTo>
                    <a:pt x="1904460" y="100012"/>
                  </a:lnTo>
                  <a:lnTo>
                    <a:pt x="1906842" y="99616"/>
                  </a:lnTo>
                  <a:lnTo>
                    <a:pt x="1908827" y="98425"/>
                  </a:lnTo>
                  <a:lnTo>
                    <a:pt x="1911606" y="97234"/>
                  </a:lnTo>
                  <a:lnTo>
                    <a:pt x="1913195" y="95250"/>
                  </a:lnTo>
                  <a:lnTo>
                    <a:pt x="1914783" y="93266"/>
                  </a:lnTo>
                  <a:lnTo>
                    <a:pt x="1915974" y="91281"/>
                  </a:lnTo>
                  <a:lnTo>
                    <a:pt x="1944165" y="39687"/>
                  </a:lnTo>
                  <a:lnTo>
                    <a:pt x="1945356" y="37306"/>
                  </a:lnTo>
                  <a:lnTo>
                    <a:pt x="1947341" y="35322"/>
                  </a:lnTo>
                  <a:lnTo>
                    <a:pt x="1949326" y="34131"/>
                  </a:lnTo>
                  <a:lnTo>
                    <a:pt x="1952106" y="32941"/>
                  </a:lnTo>
                  <a:lnTo>
                    <a:pt x="1954885" y="32147"/>
                  </a:lnTo>
                  <a:lnTo>
                    <a:pt x="1958061" y="32147"/>
                  </a:lnTo>
                  <a:lnTo>
                    <a:pt x="1961238" y="32544"/>
                  </a:lnTo>
                  <a:lnTo>
                    <a:pt x="1964414" y="33734"/>
                  </a:lnTo>
                  <a:lnTo>
                    <a:pt x="1975532" y="38894"/>
                  </a:lnTo>
                  <a:lnTo>
                    <a:pt x="1986252" y="44053"/>
                  </a:lnTo>
                  <a:lnTo>
                    <a:pt x="1996972" y="50006"/>
                  </a:lnTo>
                  <a:lnTo>
                    <a:pt x="2008090" y="55959"/>
                  </a:lnTo>
                  <a:lnTo>
                    <a:pt x="2018413" y="61912"/>
                  </a:lnTo>
                  <a:lnTo>
                    <a:pt x="2028737" y="68659"/>
                  </a:lnTo>
                  <a:lnTo>
                    <a:pt x="2039060" y="75803"/>
                  </a:lnTo>
                  <a:lnTo>
                    <a:pt x="2049383" y="82550"/>
                  </a:lnTo>
                  <a:lnTo>
                    <a:pt x="2051765" y="84931"/>
                  </a:lnTo>
                  <a:lnTo>
                    <a:pt x="2053751" y="87312"/>
                  </a:lnTo>
                  <a:lnTo>
                    <a:pt x="2054942" y="90091"/>
                  </a:lnTo>
                  <a:lnTo>
                    <a:pt x="2055736" y="92472"/>
                  </a:lnTo>
                  <a:lnTo>
                    <a:pt x="2056133" y="95250"/>
                  </a:lnTo>
                  <a:lnTo>
                    <a:pt x="2056133" y="98028"/>
                  </a:lnTo>
                  <a:lnTo>
                    <a:pt x="2055339" y="100409"/>
                  </a:lnTo>
                  <a:lnTo>
                    <a:pt x="2054148" y="102791"/>
                  </a:lnTo>
                  <a:lnTo>
                    <a:pt x="2038663" y="128191"/>
                  </a:lnTo>
                  <a:lnTo>
                    <a:pt x="2023575" y="153194"/>
                  </a:lnTo>
                  <a:lnTo>
                    <a:pt x="2021987" y="155178"/>
                  </a:lnTo>
                  <a:lnTo>
                    <a:pt x="2021193" y="157559"/>
                  </a:lnTo>
                  <a:lnTo>
                    <a:pt x="2020398" y="159941"/>
                  </a:lnTo>
                  <a:lnTo>
                    <a:pt x="2020398" y="162322"/>
                  </a:lnTo>
                  <a:lnTo>
                    <a:pt x="2020398" y="164703"/>
                  </a:lnTo>
                  <a:lnTo>
                    <a:pt x="2021193" y="167481"/>
                  </a:lnTo>
                  <a:lnTo>
                    <a:pt x="2022384" y="169863"/>
                  </a:lnTo>
                  <a:lnTo>
                    <a:pt x="2023575" y="171847"/>
                  </a:lnTo>
                  <a:lnTo>
                    <a:pt x="2036678" y="184150"/>
                  </a:lnTo>
                  <a:lnTo>
                    <a:pt x="2049383" y="196850"/>
                  </a:lnTo>
                  <a:lnTo>
                    <a:pt x="2061295" y="210344"/>
                  </a:lnTo>
                  <a:lnTo>
                    <a:pt x="2072809" y="224234"/>
                  </a:lnTo>
                  <a:lnTo>
                    <a:pt x="2083133" y="238919"/>
                  </a:lnTo>
                  <a:lnTo>
                    <a:pt x="2092662" y="253603"/>
                  </a:lnTo>
                  <a:lnTo>
                    <a:pt x="2102191" y="269478"/>
                  </a:lnTo>
                  <a:lnTo>
                    <a:pt x="2110529" y="284956"/>
                  </a:lnTo>
                  <a:lnTo>
                    <a:pt x="2112514" y="286941"/>
                  </a:lnTo>
                  <a:lnTo>
                    <a:pt x="2114102" y="288528"/>
                  </a:lnTo>
                  <a:lnTo>
                    <a:pt x="2116485" y="289719"/>
                  </a:lnTo>
                  <a:lnTo>
                    <a:pt x="2118867" y="290513"/>
                  </a:lnTo>
                  <a:lnTo>
                    <a:pt x="2121249" y="290910"/>
                  </a:lnTo>
                  <a:lnTo>
                    <a:pt x="2123632" y="291307"/>
                  </a:lnTo>
                  <a:lnTo>
                    <a:pt x="2126014" y="290910"/>
                  </a:lnTo>
                  <a:lnTo>
                    <a:pt x="2128396" y="290116"/>
                  </a:lnTo>
                  <a:lnTo>
                    <a:pt x="2156984" y="281781"/>
                  </a:lnTo>
                  <a:lnTo>
                    <a:pt x="2185572" y="273844"/>
                  </a:lnTo>
                  <a:lnTo>
                    <a:pt x="2187954" y="273447"/>
                  </a:lnTo>
                  <a:lnTo>
                    <a:pt x="2190733" y="273050"/>
                  </a:lnTo>
                  <a:lnTo>
                    <a:pt x="2193116" y="273844"/>
                  </a:lnTo>
                  <a:lnTo>
                    <a:pt x="2195498" y="274638"/>
                  </a:lnTo>
                  <a:lnTo>
                    <a:pt x="2197880" y="276225"/>
                  </a:lnTo>
                  <a:lnTo>
                    <a:pt x="2200263" y="278210"/>
                  </a:lnTo>
                  <a:lnTo>
                    <a:pt x="2202248" y="280988"/>
                  </a:lnTo>
                  <a:lnTo>
                    <a:pt x="2203439" y="283766"/>
                  </a:lnTo>
                  <a:lnTo>
                    <a:pt x="2207807" y="295275"/>
                  </a:lnTo>
                  <a:lnTo>
                    <a:pt x="2211777" y="307182"/>
                  </a:lnTo>
                  <a:lnTo>
                    <a:pt x="2215350" y="318691"/>
                  </a:lnTo>
                  <a:lnTo>
                    <a:pt x="2218527" y="330200"/>
                  </a:lnTo>
                  <a:lnTo>
                    <a:pt x="2221703" y="342107"/>
                  </a:lnTo>
                  <a:lnTo>
                    <a:pt x="2224086" y="354410"/>
                  </a:lnTo>
                  <a:lnTo>
                    <a:pt x="2226468" y="366316"/>
                  </a:lnTo>
                  <a:lnTo>
                    <a:pt x="2228850" y="378222"/>
                  </a:lnTo>
                  <a:lnTo>
                    <a:pt x="2228850" y="381397"/>
                  </a:lnTo>
                  <a:lnTo>
                    <a:pt x="2228453" y="384572"/>
                  </a:lnTo>
                  <a:lnTo>
                    <a:pt x="2227659" y="387350"/>
                  </a:lnTo>
                  <a:lnTo>
                    <a:pt x="2226468" y="390128"/>
                  </a:lnTo>
                  <a:lnTo>
                    <a:pt x="2224880" y="392113"/>
                  </a:lnTo>
                  <a:lnTo>
                    <a:pt x="2222894" y="393700"/>
                  </a:lnTo>
                  <a:lnTo>
                    <a:pt x="2220512" y="394891"/>
                  </a:lnTo>
                  <a:lnTo>
                    <a:pt x="2217733" y="396082"/>
                  </a:lnTo>
                  <a:lnTo>
                    <a:pt x="2189542" y="403225"/>
                  </a:lnTo>
                  <a:lnTo>
                    <a:pt x="2160557" y="409972"/>
                  </a:lnTo>
                  <a:lnTo>
                    <a:pt x="2158175" y="410766"/>
                  </a:lnTo>
                  <a:lnTo>
                    <a:pt x="2155793" y="411560"/>
                  </a:lnTo>
                  <a:lnTo>
                    <a:pt x="2153808" y="412750"/>
                  </a:lnTo>
                  <a:lnTo>
                    <a:pt x="2151822" y="414338"/>
                  </a:lnTo>
                  <a:lnTo>
                    <a:pt x="2150234" y="416322"/>
                  </a:lnTo>
                  <a:lnTo>
                    <a:pt x="2149043" y="418307"/>
                  </a:lnTo>
                  <a:lnTo>
                    <a:pt x="2148249" y="420688"/>
                  </a:lnTo>
                  <a:lnTo>
                    <a:pt x="2147852" y="423069"/>
                  </a:lnTo>
                  <a:lnTo>
                    <a:pt x="2148249" y="440929"/>
                  </a:lnTo>
                  <a:lnTo>
                    <a:pt x="2147852" y="459185"/>
                  </a:lnTo>
                  <a:lnTo>
                    <a:pt x="2147058" y="477044"/>
                  </a:lnTo>
                  <a:lnTo>
                    <a:pt x="2145072" y="494904"/>
                  </a:lnTo>
                  <a:lnTo>
                    <a:pt x="2142293" y="512763"/>
                  </a:lnTo>
                  <a:lnTo>
                    <a:pt x="2138323" y="530225"/>
                  </a:lnTo>
                  <a:lnTo>
                    <a:pt x="2133955" y="547688"/>
                  </a:lnTo>
                  <a:lnTo>
                    <a:pt x="2128793" y="564754"/>
                  </a:lnTo>
                  <a:lnTo>
                    <a:pt x="2128396" y="567135"/>
                  </a:lnTo>
                  <a:lnTo>
                    <a:pt x="2128793" y="569913"/>
                  </a:lnTo>
                  <a:lnTo>
                    <a:pt x="2129190" y="572294"/>
                  </a:lnTo>
                  <a:lnTo>
                    <a:pt x="2130382" y="574279"/>
                  </a:lnTo>
                  <a:lnTo>
                    <a:pt x="2131573" y="576263"/>
                  </a:lnTo>
                  <a:lnTo>
                    <a:pt x="2133558" y="578247"/>
                  </a:lnTo>
                  <a:lnTo>
                    <a:pt x="2135543" y="580232"/>
                  </a:lnTo>
                  <a:lnTo>
                    <a:pt x="2137926" y="581025"/>
                  </a:lnTo>
                  <a:lnTo>
                    <a:pt x="2189542" y="609600"/>
                  </a:lnTo>
                  <a:lnTo>
                    <a:pt x="2191924" y="610791"/>
                  </a:lnTo>
                  <a:lnTo>
                    <a:pt x="2193910" y="612379"/>
                  </a:lnTo>
                  <a:lnTo>
                    <a:pt x="2195498" y="614760"/>
                  </a:lnTo>
                  <a:lnTo>
                    <a:pt x="2196292" y="617141"/>
                  </a:lnTo>
                  <a:lnTo>
                    <a:pt x="2197086" y="619919"/>
                  </a:lnTo>
                  <a:lnTo>
                    <a:pt x="2197086" y="623094"/>
                  </a:lnTo>
                  <a:lnTo>
                    <a:pt x="2196689" y="626666"/>
                  </a:lnTo>
                  <a:lnTo>
                    <a:pt x="2195498" y="629841"/>
                  </a:lnTo>
                  <a:lnTo>
                    <a:pt x="2190336" y="640557"/>
                  </a:lnTo>
                  <a:lnTo>
                    <a:pt x="2184778" y="651669"/>
                  </a:lnTo>
                  <a:lnTo>
                    <a:pt x="2178822" y="662385"/>
                  </a:lnTo>
                  <a:lnTo>
                    <a:pt x="2173263" y="673101"/>
                  </a:lnTo>
                  <a:lnTo>
                    <a:pt x="2166910" y="683816"/>
                  </a:lnTo>
                  <a:lnTo>
                    <a:pt x="2160557" y="693738"/>
                  </a:lnTo>
                  <a:lnTo>
                    <a:pt x="2153808" y="704057"/>
                  </a:lnTo>
                  <a:lnTo>
                    <a:pt x="2146661" y="713979"/>
                  </a:lnTo>
                  <a:lnTo>
                    <a:pt x="2144278" y="716360"/>
                  </a:lnTo>
                  <a:lnTo>
                    <a:pt x="2141896" y="718741"/>
                  </a:lnTo>
                  <a:lnTo>
                    <a:pt x="2138720" y="719932"/>
                  </a:lnTo>
                  <a:lnTo>
                    <a:pt x="2136337" y="721122"/>
                  </a:lnTo>
                  <a:lnTo>
                    <a:pt x="2133558" y="721519"/>
                  </a:lnTo>
                  <a:lnTo>
                    <a:pt x="2130779" y="721122"/>
                  </a:lnTo>
                  <a:lnTo>
                    <a:pt x="2128396" y="720329"/>
                  </a:lnTo>
                  <a:lnTo>
                    <a:pt x="2126014" y="719138"/>
                  </a:lnTo>
                  <a:lnTo>
                    <a:pt x="2101000" y="703660"/>
                  </a:lnTo>
                  <a:lnTo>
                    <a:pt x="2075589" y="688579"/>
                  </a:lnTo>
                  <a:lnTo>
                    <a:pt x="2073603" y="686991"/>
                  </a:lnTo>
                  <a:lnTo>
                    <a:pt x="2071221" y="686197"/>
                  </a:lnTo>
                  <a:lnTo>
                    <a:pt x="2068839" y="685801"/>
                  </a:lnTo>
                  <a:lnTo>
                    <a:pt x="2066456" y="685404"/>
                  </a:lnTo>
                  <a:lnTo>
                    <a:pt x="2064074" y="685801"/>
                  </a:lnTo>
                  <a:lnTo>
                    <a:pt x="2061692" y="686197"/>
                  </a:lnTo>
                  <a:lnTo>
                    <a:pt x="2059309" y="687388"/>
                  </a:lnTo>
                  <a:lnTo>
                    <a:pt x="2057324" y="688579"/>
                  </a:lnTo>
                  <a:lnTo>
                    <a:pt x="2044619" y="701676"/>
                  </a:lnTo>
                  <a:lnTo>
                    <a:pt x="2031913" y="713979"/>
                  </a:lnTo>
                  <a:lnTo>
                    <a:pt x="2018413" y="726282"/>
                  </a:lnTo>
                  <a:lnTo>
                    <a:pt x="2004913" y="737791"/>
                  </a:lnTo>
                  <a:lnTo>
                    <a:pt x="1989826" y="748110"/>
                  </a:lnTo>
                  <a:lnTo>
                    <a:pt x="1974738" y="757635"/>
                  </a:lnTo>
                  <a:lnTo>
                    <a:pt x="1959650" y="767160"/>
                  </a:lnTo>
                  <a:lnTo>
                    <a:pt x="1943371" y="775494"/>
                  </a:lnTo>
                  <a:lnTo>
                    <a:pt x="1941385" y="777082"/>
                  </a:lnTo>
                  <a:lnTo>
                    <a:pt x="1939797" y="779066"/>
                  </a:lnTo>
                  <a:lnTo>
                    <a:pt x="1938606" y="781447"/>
                  </a:lnTo>
                  <a:lnTo>
                    <a:pt x="1937812" y="783432"/>
                  </a:lnTo>
                  <a:lnTo>
                    <a:pt x="1937415" y="785813"/>
                  </a:lnTo>
                  <a:lnTo>
                    <a:pt x="1937018" y="788591"/>
                  </a:lnTo>
                  <a:lnTo>
                    <a:pt x="1937415" y="790972"/>
                  </a:lnTo>
                  <a:lnTo>
                    <a:pt x="1938209" y="793354"/>
                  </a:lnTo>
                  <a:lnTo>
                    <a:pt x="1946547" y="821532"/>
                  </a:lnTo>
                  <a:lnTo>
                    <a:pt x="1954488" y="849710"/>
                  </a:lnTo>
                  <a:lnTo>
                    <a:pt x="1955282" y="852488"/>
                  </a:lnTo>
                  <a:lnTo>
                    <a:pt x="1955282" y="854869"/>
                  </a:lnTo>
                  <a:lnTo>
                    <a:pt x="1954885" y="858044"/>
                  </a:lnTo>
                  <a:lnTo>
                    <a:pt x="1953694" y="860426"/>
                  </a:lnTo>
                  <a:lnTo>
                    <a:pt x="1952106" y="862807"/>
                  </a:lnTo>
                  <a:lnTo>
                    <a:pt x="1950120" y="864791"/>
                  </a:lnTo>
                  <a:lnTo>
                    <a:pt x="1947341" y="866776"/>
                  </a:lnTo>
                  <a:lnTo>
                    <a:pt x="1944562" y="868363"/>
                  </a:lnTo>
                  <a:lnTo>
                    <a:pt x="1933047" y="872332"/>
                  </a:lnTo>
                  <a:lnTo>
                    <a:pt x="1921533" y="876301"/>
                  </a:lnTo>
                  <a:lnTo>
                    <a:pt x="1910018" y="879873"/>
                  </a:lnTo>
                  <a:lnTo>
                    <a:pt x="1898107" y="883444"/>
                  </a:lnTo>
                  <a:lnTo>
                    <a:pt x="1886195" y="886223"/>
                  </a:lnTo>
                  <a:lnTo>
                    <a:pt x="1874284" y="889001"/>
                  </a:lnTo>
                  <a:lnTo>
                    <a:pt x="1861975" y="891382"/>
                  </a:lnTo>
                  <a:lnTo>
                    <a:pt x="1850064" y="893366"/>
                  </a:lnTo>
                  <a:lnTo>
                    <a:pt x="1846887" y="893763"/>
                  </a:lnTo>
                  <a:lnTo>
                    <a:pt x="1843711" y="893366"/>
                  </a:lnTo>
                  <a:lnTo>
                    <a:pt x="1840931" y="892176"/>
                  </a:lnTo>
                  <a:lnTo>
                    <a:pt x="1838152" y="890985"/>
                  </a:lnTo>
                  <a:lnTo>
                    <a:pt x="1836167" y="889398"/>
                  </a:lnTo>
                  <a:lnTo>
                    <a:pt x="1834182" y="887413"/>
                  </a:lnTo>
                  <a:lnTo>
                    <a:pt x="1832990" y="885032"/>
                  </a:lnTo>
                  <a:lnTo>
                    <a:pt x="1832593" y="882651"/>
                  </a:lnTo>
                  <a:lnTo>
                    <a:pt x="1825049" y="853679"/>
                  </a:lnTo>
                  <a:lnTo>
                    <a:pt x="1818300" y="825501"/>
                  </a:lnTo>
                  <a:lnTo>
                    <a:pt x="1817902" y="823119"/>
                  </a:lnTo>
                  <a:lnTo>
                    <a:pt x="1816711" y="820738"/>
                  </a:lnTo>
                  <a:lnTo>
                    <a:pt x="1815520" y="818357"/>
                  </a:lnTo>
                  <a:lnTo>
                    <a:pt x="1813535" y="816769"/>
                  </a:lnTo>
                  <a:lnTo>
                    <a:pt x="1811947" y="815182"/>
                  </a:lnTo>
                  <a:lnTo>
                    <a:pt x="1809564" y="813991"/>
                  </a:lnTo>
                  <a:lnTo>
                    <a:pt x="1807182" y="812801"/>
                  </a:lnTo>
                  <a:lnTo>
                    <a:pt x="1804800" y="812404"/>
                  </a:lnTo>
                  <a:lnTo>
                    <a:pt x="1786932" y="813197"/>
                  </a:lnTo>
                  <a:lnTo>
                    <a:pt x="1769065" y="812801"/>
                  </a:lnTo>
                  <a:lnTo>
                    <a:pt x="1751198" y="812007"/>
                  </a:lnTo>
                  <a:lnTo>
                    <a:pt x="1733331" y="810022"/>
                  </a:lnTo>
                  <a:lnTo>
                    <a:pt x="1715463" y="806847"/>
                  </a:lnTo>
                  <a:lnTo>
                    <a:pt x="1697993" y="803276"/>
                  </a:lnTo>
                  <a:lnTo>
                    <a:pt x="1680523" y="798513"/>
                  </a:lnTo>
                  <a:lnTo>
                    <a:pt x="1663053" y="793354"/>
                  </a:lnTo>
                  <a:lnTo>
                    <a:pt x="1660670" y="793354"/>
                  </a:lnTo>
                  <a:lnTo>
                    <a:pt x="1658288" y="793751"/>
                  </a:lnTo>
                  <a:lnTo>
                    <a:pt x="1655906" y="794147"/>
                  </a:lnTo>
                  <a:lnTo>
                    <a:pt x="1653523" y="795338"/>
                  </a:lnTo>
                  <a:lnTo>
                    <a:pt x="1651538" y="796529"/>
                  </a:lnTo>
                  <a:lnTo>
                    <a:pt x="1649553" y="798116"/>
                  </a:lnTo>
                  <a:lnTo>
                    <a:pt x="1648362" y="800101"/>
                  </a:lnTo>
                  <a:lnTo>
                    <a:pt x="1647171" y="802482"/>
                  </a:lnTo>
                  <a:lnTo>
                    <a:pt x="1618186" y="854076"/>
                  </a:lnTo>
                  <a:lnTo>
                    <a:pt x="1616995" y="856854"/>
                  </a:lnTo>
                  <a:lnTo>
                    <a:pt x="1615406" y="858838"/>
                  </a:lnTo>
                  <a:lnTo>
                    <a:pt x="1613024" y="860029"/>
                  </a:lnTo>
                  <a:lnTo>
                    <a:pt x="1610642" y="861219"/>
                  </a:lnTo>
                  <a:lnTo>
                    <a:pt x="1607862" y="861616"/>
                  </a:lnTo>
                  <a:lnTo>
                    <a:pt x="1604686" y="861616"/>
                  </a:lnTo>
                  <a:lnTo>
                    <a:pt x="1601510" y="861219"/>
                  </a:lnTo>
                  <a:lnTo>
                    <a:pt x="1598333" y="860426"/>
                  </a:lnTo>
                  <a:lnTo>
                    <a:pt x="1587216" y="854869"/>
                  </a:lnTo>
                  <a:lnTo>
                    <a:pt x="1576098" y="849313"/>
                  </a:lnTo>
                  <a:lnTo>
                    <a:pt x="1565378" y="843757"/>
                  </a:lnTo>
                  <a:lnTo>
                    <a:pt x="1555054" y="837804"/>
                  </a:lnTo>
                  <a:lnTo>
                    <a:pt x="1544334" y="831454"/>
                  </a:lnTo>
                  <a:lnTo>
                    <a:pt x="1533613" y="825104"/>
                  </a:lnTo>
                  <a:lnTo>
                    <a:pt x="1523687" y="818357"/>
                  </a:lnTo>
                  <a:lnTo>
                    <a:pt x="1513761" y="811213"/>
                  </a:lnTo>
                  <a:lnTo>
                    <a:pt x="1511379" y="808832"/>
                  </a:lnTo>
                  <a:lnTo>
                    <a:pt x="1509393" y="806451"/>
                  </a:lnTo>
                  <a:lnTo>
                    <a:pt x="1507805" y="803672"/>
                  </a:lnTo>
                  <a:lnTo>
                    <a:pt x="1507011" y="800894"/>
                  </a:lnTo>
                  <a:lnTo>
                    <a:pt x="1506614" y="798116"/>
                  </a:lnTo>
                  <a:lnTo>
                    <a:pt x="1507011" y="795735"/>
                  </a:lnTo>
                  <a:lnTo>
                    <a:pt x="1507408" y="793354"/>
                  </a:lnTo>
                  <a:lnTo>
                    <a:pt x="1508996" y="790972"/>
                  </a:lnTo>
                  <a:lnTo>
                    <a:pt x="1523687" y="765969"/>
                  </a:lnTo>
                  <a:lnTo>
                    <a:pt x="1539172" y="740569"/>
                  </a:lnTo>
                  <a:lnTo>
                    <a:pt x="1540363" y="738585"/>
                  </a:lnTo>
                  <a:lnTo>
                    <a:pt x="1541554" y="736204"/>
                  </a:lnTo>
                  <a:lnTo>
                    <a:pt x="1542349" y="733822"/>
                  </a:lnTo>
                  <a:lnTo>
                    <a:pt x="1542746" y="731441"/>
                  </a:lnTo>
                  <a:lnTo>
                    <a:pt x="1542349" y="729060"/>
                  </a:lnTo>
                  <a:lnTo>
                    <a:pt x="1541554" y="726679"/>
                  </a:lnTo>
                  <a:lnTo>
                    <a:pt x="1540363" y="724297"/>
                  </a:lnTo>
                  <a:lnTo>
                    <a:pt x="1539172" y="722313"/>
                  </a:lnTo>
                  <a:lnTo>
                    <a:pt x="1526069" y="709613"/>
                  </a:lnTo>
                  <a:lnTo>
                    <a:pt x="1513364" y="696913"/>
                  </a:lnTo>
                  <a:lnTo>
                    <a:pt x="1501849" y="683419"/>
                  </a:lnTo>
                  <a:lnTo>
                    <a:pt x="1489938" y="669529"/>
                  </a:lnTo>
                  <a:lnTo>
                    <a:pt x="1479615" y="654844"/>
                  </a:lnTo>
                  <a:lnTo>
                    <a:pt x="1470085" y="640160"/>
                  </a:lnTo>
                  <a:lnTo>
                    <a:pt x="1460953" y="624285"/>
                  </a:lnTo>
                  <a:lnTo>
                    <a:pt x="1452218" y="608410"/>
                  </a:lnTo>
                  <a:lnTo>
                    <a:pt x="1450630" y="606822"/>
                  </a:lnTo>
                  <a:lnTo>
                    <a:pt x="1448247" y="605235"/>
                  </a:lnTo>
                  <a:lnTo>
                    <a:pt x="1446262" y="604044"/>
                  </a:lnTo>
                  <a:lnTo>
                    <a:pt x="1443880" y="602854"/>
                  </a:lnTo>
                  <a:lnTo>
                    <a:pt x="1441498" y="602457"/>
                  </a:lnTo>
                  <a:lnTo>
                    <a:pt x="1439115" y="602457"/>
                  </a:lnTo>
                  <a:lnTo>
                    <a:pt x="1436733" y="602854"/>
                  </a:lnTo>
                  <a:lnTo>
                    <a:pt x="1433954" y="603647"/>
                  </a:lnTo>
                  <a:lnTo>
                    <a:pt x="1406160" y="611982"/>
                  </a:lnTo>
                  <a:lnTo>
                    <a:pt x="1377572" y="619522"/>
                  </a:lnTo>
                  <a:lnTo>
                    <a:pt x="1375190" y="620316"/>
                  </a:lnTo>
                  <a:lnTo>
                    <a:pt x="1372411" y="620713"/>
                  </a:lnTo>
                  <a:lnTo>
                    <a:pt x="1369631" y="619919"/>
                  </a:lnTo>
                  <a:lnTo>
                    <a:pt x="1367249" y="619126"/>
                  </a:lnTo>
                  <a:lnTo>
                    <a:pt x="1364867" y="617538"/>
                  </a:lnTo>
                  <a:lnTo>
                    <a:pt x="1362882" y="615157"/>
                  </a:lnTo>
                  <a:lnTo>
                    <a:pt x="1360896" y="612775"/>
                  </a:lnTo>
                  <a:lnTo>
                    <a:pt x="1359308" y="609600"/>
                  </a:lnTo>
                  <a:lnTo>
                    <a:pt x="1354941" y="598488"/>
                  </a:lnTo>
                  <a:lnTo>
                    <a:pt x="1350970" y="586979"/>
                  </a:lnTo>
                  <a:lnTo>
                    <a:pt x="1347397" y="575072"/>
                  </a:lnTo>
                  <a:lnTo>
                    <a:pt x="1343823" y="563166"/>
                  </a:lnTo>
                  <a:lnTo>
                    <a:pt x="1341044" y="551657"/>
                  </a:lnTo>
                  <a:lnTo>
                    <a:pt x="1338264" y="539750"/>
                  </a:lnTo>
                  <a:lnTo>
                    <a:pt x="1335882" y="527447"/>
                  </a:lnTo>
                  <a:lnTo>
                    <a:pt x="1333897" y="515541"/>
                  </a:lnTo>
                  <a:lnTo>
                    <a:pt x="1333500" y="512366"/>
                  </a:lnTo>
                  <a:lnTo>
                    <a:pt x="1333897" y="509191"/>
                  </a:lnTo>
                  <a:lnTo>
                    <a:pt x="1335088" y="506413"/>
                  </a:lnTo>
                  <a:lnTo>
                    <a:pt x="1336279" y="503635"/>
                  </a:lnTo>
                  <a:lnTo>
                    <a:pt x="1337867" y="501650"/>
                  </a:lnTo>
                  <a:lnTo>
                    <a:pt x="1339853" y="499666"/>
                  </a:lnTo>
                  <a:lnTo>
                    <a:pt x="1342235" y="498475"/>
                  </a:lnTo>
                  <a:lnTo>
                    <a:pt x="1345014" y="498079"/>
                  </a:lnTo>
                  <a:lnTo>
                    <a:pt x="1373602" y="490538"/>
                  </a:lnTo>
                  <a:lnTo>
                    <a:pt x="1401793" y="483394"/>
                  </a:lnTo>
                  <a:lnTo>
                    <a:pt x="1404969" y="482997"/>
                  </a:lnTo>
                  <a:lnTo>
                    <a:pt x="1407351" y="482204"/>
                  </a:lnTo>
                  <a:lnTo>
                    <a:pt x="1409336" y="481013"/>
                  </a:lnTo>
                  <a:lnTo>
                    <a:pt x="1411322" y="479029"/>
                  </a:lnTo>
                  <a:lnTo>
                    <a:pt x="1412513" y="477441"/>
                  </a:lnTo>
                  <a:lnTo>
                    <a:pt x="1414101" y="475060"/>
                  </a:lnTo>
                  <a:lnTo>
                    <a:pt x="1414895" y="473075"/>
                  </a:lnTo>
                  <a:lnTo>
                    <a:pt x="1415292" y="470297"/>
                  </a:lnTo>
                  <a:lnTo>
                    <a:pt x="1414895" y="452835"/>
                  </a:lnTo>
                  <a:lnTo>
                    <a:pt x="1414895" y="434579"/>
                  </a:lnTo>
                  <a:lnTo>
                    <a:pt x="1416086" y="416719"/>
                  </a:lnTo>
                  <a:lnTo>
                    <a:pt x="1417675" y="398860"/>
                  </a:lnTo>
                  <a:lnTo>
                    <a:pt x="1420454" y="381000"/>
                  </a:lnTo>
                  <a:lnTo>
                    <a:pt x="1424424" y="363538"/>
                  </a:lnTo>
                  <a:lnTo>
                    <a:pt x="1428792" y="346075"/>
                  </a:lnTo>
                  <a:lnTo>
                    <a:pt x="1433954" y="329010"/>
                  </a:lnTo>
                  <a:lnTo>
                    <a:pt x="1434351" y="326232"/>
                  </a:lnTo>
                  <a:lnTo>
                    <a:pt x="1433954" y="323850"/>
                  </a:lnTo>
                  <a:lnTo>
                    <a:pt x="1433160" y="321469"/>
                  </a:lnTo>
                  <a:lnTo>
                    <a:pt x="1432365" y="319485"/>
                  </a:lnTo>
                  <a:lnTo>
                    <a:pt x="1430777" y="317103"/>
                  </a:lnTo>
                  <a:lnTo>
                    <a:pt x="1429189" y="315516"/>
                  </a:lnTo>
                  <a:lnTo>
                    <a:pt x="1427204" y="313928"/>
                  </a:lnTo>
                  <a:lnTo>
                    <a:pt x="1424821" y="312738"/>
                  </a:lnTo>
                  <a:lnTo>
                    <a:pt x="1373205" y="284163"/>
                  </a:lnTo>
                  <a:lnTo>
                    <a:pt x="1370823" y="282972"/>
                  </a:lnTo>
                  <a:lnTo>
                    <a:pt x="1369234" y="280988"/>
                  </a:lnTo>
                  <a:lnTo>
                    <a:pt x="1367646" y="279003"/>
                  </a:lnTo>
                  <a:lnTo>
                    <a:pt x="1366455" y="276225"/>
                  </a:lnTo>
                  <a:lnTo>
                    <a:pt x="1366058" y="273447"/>
                  </a:lnTo>
                  <a:lnTo>
                    <a:pt x="1366058" y="270669"/>
                  </a:lnTo>
                  <a:lnTo>
                    <a:pt x="1366455" y="267494"/>
                  </a:lnTo>
                  <a:lnTo>
                    <a:pt x="1367249" y="264319"/>
                  </a:lnTo>
                  <a:lnTo>
                    <a:pt x="1372411" y="252810"/>
                  </a:lnTo>
                  <a:lnTo>
                    <a:pt x="1377969" y="242094"/>
                  </a:lnTo>
                  <a:lnTo>
                    <a:pt x="1383528" y="231378"/>
                  </a:lnTo>
                  <a:lnTo>
                    <a:pt x="1389484" y="220663"/>
                  </a:lnTo>
                  <a:lnTo>
                    <a:pt x="1395837" y="209947"/>
                  </a:lnTo>
                  <a:lnTo>
                    <a:pt x="1402190" y="199628"/>
                  </a:lnTo>
                  <a:lnTo>
                    <a:pt x="1409336" y="189706"/>
                  </a:lnTo>
                  <a:lnTo>
                    <a:pt x="1416483" y="179784"/>
                  </a:lnTo>
                  <a:lnTo>
                    <a:pt x="1418469" y="177403"/>
                  </a:lnTo>
                  <a:lnTo>
                    <a:pt x="1421248" y="175419"/>
                  </a:lnTo>
                  <a:lnTo>
                    <a:pt x="1423630" y="173831"/>
                  </a:lnTo>
                  <a:lnTo>
                    <a:pt x="1426410" y="173038"/>
                  </a:lnTo>
                  <a:lnTo>
                    <a:pt x="1429189" y="172641"/>
                  </a:lnTo>
                  <a:lnTo>
                    <a:pt x="1431571" y="173038"/>
                  </a:lnTo>
                  <a:lnTo>
                    <a:pt x="1434351" y="173831"/>
                  </a:lnTo>
                  <a:lnTo>
                    <a:pt x="1436336" y="175022"/>
                  </a:lnTo>
                  <a:lnTo>
                    <a:pt x="1462144" y="189706"/>
                  </a:lnTo>
                  <a:lnTo>
                    <a:pt x="1486761" y="205184"/>
                  </a:lnTo>
                  <a:lnTo>
                    <a:pt x="1489144" y="206375"/>
                  </a:lnTo>
                  <a:lnTo>
                    <a:pt x="1491526" y="207566"/>
                  </a:lnTo>
                  <a:lnTo>
                    <a:pt x="1493908" y="207963"/>
                  </a:lnTo>
                  <a:lnTo>
                    <a:pt x="1496688" y="208359"/>
                  </a:lnTo>
                  <a:lnTo>
                    <a:pt x="1499070" y="207963"/>
                  </a:lnTo>
                  <a:lnTo>
                    <a:pt x="1501452" y="207169"/>
                  </a:lnTo>
                  <a:lnTo>
                    <a:pt x="1503835" y="206375"/>
                  </a:lnTo>
                  <a:lnTo>
                    <a:pt x="1505820" y="205184"/>
                  </a:lnTo>
                  <a:lnTo>
                    <a:pt x="1518128" y="192088"/>
                  </a:lnTo>
                  <a:lnTo>
                    <a:pt x="1530834" y="179784"/>
                  </a:lnTo>
                  <a:lnTo>
                    <a:pt x="1544731" y="167878"/>
                  </a:lnTo>
                  <a:lnTo>
                    <a:pt x="1558231" y="155972"/>
                  </a:lnTo>
                  <a:lnTo>
                    <a:pt x="1572922" y="145653"/>
                  </a:lnTo>
                  <a:lnTo>
                    <a:pt x="1587613" y="136128"/>
                  </a:lnTo>
                  <a:lnTo>
                    <a:pt x="1603495" y="127000"/>
                  </a:lnTo>
                  <a:lnTo>
                    <a:pt x="1619377" y="118269"/>
                  </a:lnTo>
                  <a:lnTo>
                    <a:pt x="1620965" y="116284"/>
                  </a:lnTo>
                  <a:lnTo>
                    <a:pt x="1622553" y="114300"/>
                  </a:lnTo>
                  <a:lnTo>
                    <a:pt x="1623745" y="112316"/>
                  </a:lnTo>
                  <a:lnTo>
                    <a:pt x="1624936" y="109934"/>
                  </a:lnTo>
                  <a:lnTo>
                    <a:pt x="1625333" y="107553"/>
                  </a:lnTo>
                  <a:lnTo>
                    <a:pt x="1625333" y="105172"/>
                  </a:lnTo>
                  <a:lnTo>
                    <a:pt x="1624936" y="102791"/>
                  </a:lnTo>
                  <a:lnTo>
                    <a:pt x="1624142" y="100409"/>
                  </a:lnTo>
                  <a:lnTo>
                    <a:pt x="1615803" y="71834"/>
                  </a:lnTo>
                  <a:lnTo>
                    <a:pt x="1608260" y="44053"/>
                  </a:lnTo>
                  <a:lnTo>
                    <a:pt x="1607465" y="41275"/>
                  </a:lnTo>
                  <a:lnTo>
                    <a:pt x="1607465" y="38894"/>
                  </a:lnTo>
                  <a:lnTo>
                    <a:pt x="1607862" y="36116"/>
                  </a:lnTo>
                  <a:lnTo>
                    <a:pt x="1609054" y="33734"/>
                  </a:lnTo>
                  <a:lnTo>
                    <a:pt x="1610245" y="31353"/>
                  </a:lnTo>
                  <a:lnTo>
                    <a:pt x="1612627" y="28972"/>
                  </a:lnTo>
                  <a:lnTo>
                    <a:pt x="1615009" y="26987"/>
                  </a:lnTo>
                  <a:lnTo>
                    <a:pt x="1617789" y="25400"/>
                  </a:lnTo>
                  <a:lnTo>
                    <a:pt x="1629303" y="21034"/>
                  </a:lnTo>
                  <a:lnTo>
                    <a:pt x="1641215" y="17066"/>
                  </a:lnTo>
                  <a:lnTo>
                    <a:pt x="1652729" y="13494"/>
                  </a:lnTo>
                  <a:lnTo>
                    <a:pt x="1664641" y="10319"/>
                  </a:lnTo>
                  <a:lnTo>
                    <a:pt x="1676155" y="7541"/>
                  </a:lnTo>
                  <a:lnTo>
                    <a:pt x="1688464" y="4762"/>
                  </a:lnTo>
                  <a:lnTo>
                    <a:pt x="1700375" y="2381"/>
                  </a:lnTo>
                  <a:lnTo>
                    <a:pt x="17122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 flipV="1">
              <a:off x="6180027" y="1803618"/>
              <a:ext cx="348342" cy="343118"/>
            </a:xfrm>
            <a:custGeom>
              <a:avLst/>
              <a:gdLst>
                <a:gd name="T0" fmla="*/ 351815 w 2443615"/>
                <a:gd name="T1" fmla="*/ 127711 h 2406492"/>
                <a:gd name="T2" fmla="*/ 127265 w 2443615"/>
                <a:gd name="T3" fmla="*/ 352436 h 2406492"/>
                <a:gd name="T4" fmla="*/ 351815 w 2443615"/>
                <a:gd name="T5" fmla="*/ 577161 h 2406492"/>
                <a:gd name="T6" fmla="*/ 576364 w 2443615"/>
                <a:gd name="T7" fmla="*/ 352436 h 2406492"/>
                <a:gd name="T8" fmla="*/ 351815 w 2443615"/>
                <a:gd name="T9" fmla="*/ 127711 h 2406492"/>
                <a:gd name="T10" fmla="*/ 323002 w 2443615"/>
                <a:gd name="T11" fmla="*/ 0 h 2406492"/>
                <a:gd name="T12" fmla="*/ 380627 w 2443615"/>
                <a:gd name="T13" fmla="*/ 0 h 2406492"/>
                <a:gd name="T14" fmla="*/ 393151 w 2443615"/>
                <a:gd name="T15" fmla="*/ 71092 h 2406492"/>
                <a:gd name="T16" fmla="*/ 500853 w 2443615"/>
                <a:gd name="T17" fmla="*/ 110323 h 2406492"/>
                <a:gd name="T18" fmla="*/ 556109 w 2443615"/>
                <a:gd name="T19" fmla="*/ 63920 h 2406492"/>
                <a:gd name="T20" fmla="*/ 600251 w 2443615"/>
                <a:gd name="T21" fmla="*/ 100990 h 2406492"/>
                <a:gd name="T22" fmla="*/ 564182 w 2443615"/>
                <a:gd name="T23" fmla="*/ 163505 h 2406492"/>
                <a:gd name="T24" fmla="*/ 621490 w 2443615"/>
                <a:gd name="T25" fmla="*/ 262842 h 2406492"/>
                <a:gd name="T26" fmla="*/ 693623 w 2443615"/>
                <a:gd name="T27" fmla="*/ 262840 h 2406492"/>
                <a:gd name="T28" fmla="*/ 703629 w 2443615"/>
                <a:gd name="T29" fmla="*/ 319633 h 2406492"/>
                <a:gd name="T30" fmla="*/ 635846 w 2443615"/>
                <a:gd name="T31" fmla="*/ 344321 h 2406492"/>
                <a:gd name="T32" fmla="*/ 615944 w 2443615"/>
                <a:gd name="T33" fmla="*/ 457282 h 2406492"/>
                <a:gd name="T34" fmla="*/ 671201 w 2443615"/>
                <a:gd name="T35" fmla="*/ 503683 h 2406492"/>
                <a:gd name="T36" fmla="*/ 642389 w 2443615"/>
                <a:gd name="T37" fmla="*/ 553626 h 2406492"/>
                <a:gd name="T38" fmla="*/ 574608 w 2443615"/>
                <a:gd name="T39" fmla="*/ 528934 h 2406492"/>
                <a:gd name="T40" fmla="*/ 486808 w 2443615"/>
                <a:gd name="T41" fmla="*/ 602665 h 2406492"/>
                <a:gd name="T42" fmla="*/ 499336 w 2443615"/>
                <a:gd name="T43" fmla="*/ 673756 h 2406492"/>
                <a:gd name="T44" fmla="*/ 445187 w 2443615"/>
                <a:gd name="T45" fmla="*/ 693480 h 2406492"/>
                <a:gd name="T46" fmla="*/ 409122 w 2443615"/>
                <a:gd name="T47" fmla="*/ 630963 h 2406492"/>
                <a:gd name="T48" fmla="*/ 294507 w 2443615"/>
                <a:gd name="T49" fmla="*/ 630963 h 2406492"/>
                <a:gd name="T50" fmla="*/ 258443 w 2443615"/>
                <a:gd name="T51" fmla="*/ 693480 h 2406492"/>
                <a:gd name="T52" fmla="*/ 204294 w 2443615"/>
                <a:gd name="T53" fmla="*/ 673756 h 2406492"/>
                <a:gd name="T54" fmla="*/ 216821 w 2443615"/>
                <a:gd name="T55" fmla="*/ 602665 h 2406492"/>
                <a:gd name="T56" fmla="*/ 129022 w 2443615"/>
                <a:gd name="T57" fmla="*/ 528934 h 2406492"/>
                <a:gd name="T58" fmla="*/ 61240 w 2443615"/>
                <a:gd name="T59" fmla="*/ 553626 h 2406492"/>
                <a:gd name="T60" fmla="*/ 32428 w 2443615"/>
                <a:gd name="T61" fmla="*/ 503683 h 2406492"/>
                <a:gd name="T62" fmla="*/ 87685 w 2443615"/>
                <a:gd name="T63" fmla="*/ 457282 h 2406492"/>
                <a:gd name="T64" fmla="*/ 67783 w 2443615"/>
                <a:gd name="T65" fmla="*/ 344321 h 2406492"/>
                <a:gd name="T66" fmla="*/ 0 w 2443615"/>
                <a:gd name="T67" fmla="*/ 319633 h 2406492"/>
                <a:gd name="T68" fmla="*/ 10006 w 2443615"/>
                <a:gd name="T69" fmla="*/ 262840 h 2406492"/>
                <a:gd name="T70" fmla="*/ 82138 w 2443615"/>
                <a:gd name="T71" fmla="*/ 262842 h 2406492"/>
                <a:gd name="T72" fmla="*/ 139446 w 2443615"/>
                <a:gd name="T73" fmla="*/ 163505 h 2406492"/>
                <a:gd name="T74" fmla="*/ 103378 w 2443615"/>
                <a:gd name="T75" fmla="*/ 100990 h 2406492"/>
                <a:gd name="T76" fmla="*/ 147520 w 2443615"/>
                <a:gd name="T77" fmla="*/ 63920 h 2406492"/>
                <a:gd name="T78" fmla="*/ 202776 w 2443615"/>
                <a:gd name="T79" fmla="*/ 110323 h 2406492"/>
                <a:gd name="T80" fmla="*/ 310478 w 2443615"/>
                <a:gd name="T81" fmla="*/ 71092 h 24064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68593" tIns="767540" rIns="668593" bIns="819661"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6209624" y="948279"/>
              <a:ext cx="289148" cy="289148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736482" y="3574293"/>
              <a:ext cx="324442" cy="331064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KSO_Shape"/>
            <p:cNvSpPr/>
            <p:nvPr/>
          </p:nvSpPr>
          <p:spPr>
            <a:xfrm>
              <a:off x="1754301" y="1833663"/>
              <a:ext cx="288804" cy="283028"/>
            </a:xfrm>
            <a:custGeom>
              <a:avLst/>
              <a:gdLst>
                <a:gd name="connsiteX0" fmla="*/ 1594270 w 6020639"/>
                <a:gd name="connsiteY0" fmla="*/ 0 h 5899621"/>
                <a:gd name="connsiteX1" fmla="*/ 3180309 w 6020639"/>
                <a:gd name="connsiteY1" fmla="*/ 1431265 h 5899621"/>
                <a:gd name="connsiteX2" fmla="*/ 3187901 w 6020639"/>
                <a:gd name="connsiteY2" fmla="*/ 1581620 h 5899621"/>
                <a:gd name="connsiteX3" fmla="*/ 3188539 w 6020639"/>
                <a:gd name="connsiteY3" fmla="*/ 1581620 h 5899621"/>
                <a:gd name="connsiteX4" fmla="*/ 3188539 w 6020639"/>
                <a:gd name="connsiteY4" fmla="*/ 1594250 h 5899621"/>
                <a:gd name="connsiteX5" fmla="*/ 3188540 w 6020639"/>
                <a:gd name="connsiteY5" fmla="*/ 1594270 h 5899621"/>
                <a:gd name="connsiteX6" fmla="*/ 3188539 w 6020639"/>
                <a:gd name="connsiteY6" fmla="*/ 1594270 h 5899621"/>
                <a:gd name="connsiteX7" fmla="*/ 3188539 w 6020639"/>
                <a:gd name="connsiteY7" fmla="*/ 2800821 h 5899621"/>
                <a:gd name="connsiteX8" fmla="*/ 5779057 w 6020639"/>
                <a:gd name="connsiteY8" fmla="*/ 2800821 h 5899621"/>
                <a:gd name="connsiteX9" fmla="*/ 6020639 w 6020639"/>
                <a:gd name="connsiteY9" fmla="*/ 3042403 h 5899621"/>
                <a:gd name="connsiteX10" fmla="*/ 6020639 w 6020639"/>
                <a:gd name="connsiteY10" fmla="*/ 5658039 h 5899621"/>
                <a:gd name="connsiteX11" fmla="*/ 5779057 w 6020639"/>
                <a:gd name="connsiteY11" fmla="*/ 5899621 h 5899621"/>
                <a:gd name="connsiteX12" fmla="*/ 2033121 w 6020639"/>
                <a:gd name="connsiteY12" fmla="*/ 5899621 h 5899621"/>
                <a:gd name="connsiteX13" fmla="*/ 1791539 w 6020639"/>
                <a:gd name="connsiteY13" fmla="*/ 5658039 h 5899621"/>
                <a:gd name="connsiteX14" fmla="*/ 1791539 w 6020639"/>
                <a:gd name="connsiteY14" fmla="*/ 3042403 h 5899621"/>
                <a:gd name="connsiteX15" fmla="*/ 2033121 w 6020639"/>
                <a:gd name="connsiteY15" fmla="*/ 2800821 h 5899621"/>
                <a:gd name="connsiteX16" fmla="*/ 2390775 w 6020639"/>
                <a:gd name="connsiteY16" fmla="*/ 2800821 h 5899621"/>
                <a:gd name="connsiteX17" fmla="*/ 2390775 w 6020639"/>
                <a:gd name="connsiteY17" fmla="*/ 1581814 h 5899621"/>
                <a:gd name="connsiteX18" fmla="*/ 2387289 w 6020639"/>
                <a:gd name="connsiteY18" fmla="*/ 1512768 h 5899621"/>
                <a:gd name="connsiteX19" fmla="*/ 1594269 w 6020639"/>
                <a:gd name="connsiteY19" fmla="*/ 797135 h 5899621"/>
                <a:gd name="connsiteX20" fmla="*/ 801250 w 6020639"/>
                <a:gd name="connsiteY20" fmla="*/ 1512768 h 5899621"/>
                <a:gd name="connsiteX21" fmla="*/ 797764 w 6020639"/>
                <a:gd name="connsiteY21" fmla="*/ 1581793 h 5899621"/>
                <a:gd name="connsiteX22" fmla="*/ 797764 w 6020639"/>
                <a:gd name="connsiteY22" fmla="*/ 2465904 h 5899621"/>
                <a:gd name="connsiteX23" fmla="*/ 329587 w 6020639"/>
                <a:gd name="connsiteY23" fmla="*/ 2465904 h 5899621"/>
                <a:gd name="connsiteX24" fmla="*/ 797764 w 6020639"/>
                <a:gd name="connsiteY24" fmla="*/ 3008564 h 5899621"/>
                <a:gd name="connsiteX25" fmla="*/ 797764 w 6020639"/>
                <a:gd name="connsiteY25" fmla="*/ 3159595 h 5899621"/>
                <a:gd name="connsiteX26" fmla="*/ 0 w 6020639"/>
                <a:gd name="connsiteY26" fmla="*/ 3159595 h 5899621"/>
                <a:gd name="connsiteX27" fmla="*/ 0 w 6020639"/>
                <a:gd name="connsiteY27" fmla="*/ 1594270 h 5899621"/>
                <a:gd name="connsiteX28" fmla="*/ 0 w 6020639"/>
                <a:gd name="connsiteY28" fmla="*/ 1581620 h 5899621"/>
                <a:gd name="connsiteX29" fmla="*/ 639 w 6020639"/>
                <a:gd name="connsiteY29" fmla="*/ 1581620 h 5899621"/>
                <a:gd name="connsiteX30" fmla="*/ 8231 w 6020639"/>
                <a:gd name="connsiteY30" fmla="*/ 1431265 h 5899621"/>
                <a:gd name="connsiteX31" fmla="*/ 1594270 w 6020639"/>
                <a:gd name="connsiteY31" fmla="*/ 0 h 58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20639" h="5899621">
                  <a:moveTo>
                    <a:pt x="1594270" y="0"/>
                  </a:moveTo>
                  <a:cubicBezTo>
                    <a:pt x="2419731" y="0"/>
                    <a:pt x="3098667" y="627345"/>
                    <a:pt x="3180309" y="1431265"/>
                  </a:cubicBezTo>
                  <a:lnTo>
                    <a:pt x="3187901" y="1581620"/>
                  </a:lnTo>
                  <a:lnTo>
                    <a:pt x="3188539" y="1581620"/>
                  </a:lnTo>
                  <a:lnTo>
                    <a:pt x="3188539" y="1594250"/>
                  </a:lnTo>
                  <a:lnTo>
                    <a:pt x="3188540" y="1594270"/>
                  </a:lnTo>
                  <a:lnTo>
                    <a:pt x="3188539" y="1594270"/>
                  </a:lnTo>
                  <a:lnTo>
                    <a:pt x="3188539" y="2800821"/>
                  </a:lnTo>
                  <a:lnTo>
                    <a:pt x="5779057" y="2800821"/>
                  </a:lnTo>
                  <a:cubicBezTo>
                    <a:pt x="5912479" y="2800821"/>
                    <a:pt x="6020639" y="2908981"/>
                    <a:pt x="6020639" y="3042403"/>
                  </a:cubicBezTo>
                  <a:lnTo>
                    <a:pt x="6020639" y="5658039"/>
                  </a:lnTo>
                  <a:cubicBezTo>
                    <a:pt x="6020639" y="5791461"/>
                    <a:pt x="5912479" y="5899621"/>
                    <a:pt x="5779057" y="5899621"/>
                  </a:cubicBezTo>
                  <a:lnTo>
                    <a:pt x="2033121" y="5899621"/>
                  </a:lnTo>
                  <a:cubicBezTo>
                    <a:pt x="1899699" y="5899621"/>
                    <a:pt x="1791539" y="5791461"/>
                    <a:pt x="1791539" y="5658039"/>
                  </a:cubicBezTo>
                  <a:lnTo>
                    <a:pt x="1791539" y="3042403"/>
                  </a:lnTo>
                  <a:cubicBezTo>
                    <a:pt x="1791539" y="2908981"/>
                    <a:pt x="1899699" y="2800821"/>
                    <a:pt x="2033121" y="2800821"/>
                  </a:cubicBezTo>
                  <a:lnTo>
                    <a:pt x="2390775" y="2800821"/>
                  </a:lnTo>
                  <a:lnTo>
                    <a:pt x="2390775" y="1581814"/>
                  </a:lnTo>
                  <a:lnTo>
                    <a:pt x="2387289" y="1512768"/>
                  </a:lnTo>
                  <a:cubicBezTo>
                    <a:pt x="2346468" y="1110807"/>
                    <a:pt x="2007000" y="797135"/>
                    <a:pt x="1594269" y="797135"/>
                  </a:cubicBezTo>
                  <a:cubicBezTo>
                    <a:pt x="1181539" y="797135"/>
                    <a:pt x="842071" y="1110807"/>
                    <a:pt x="801250" y="1512768"/>
                  </a:cubicBezTo>
                  <a:lnTo>
                    <a:pt x="797764" y="1581793"/>
                  </a:lnTo>
                  <a:lnTo>
                    <a:pt x="797764" y="2465904"/>
                  </a:lnTo>
                  <a:lnTo>
                    <a:pt x="329587" y="2465904"/>
                  </a:lnTo>
                  <a:lnTo>
                    <a:pt x="797764" y="3008564"/>
                  </a:lnTo>
                  <a:lnTo>
                    <a:pt x="797764" y="3159595"/>
                  </a:lnTo>
                  <a:lnTo>
                    <a:pt x="0" y="3159595"/>
                  </a:lnTo>
                  <a:lnTo>
                    <a:pt x="0" y="1594270"/>
                  </a:lnTo>
                  <a:lnTo>
                    <a:pt x="0" y="1581620"/>
                  </a:lnTo>
                  <a:lnTo>
                    <a:pt x="639" y="1581620"/>
                  </a:lnTo>
                  <a:lnTo>
                    <a:pt x="8231" y="1431265"/>
                  </a:lnTo>
                  <a:cubicBezTo>
                    <a:pt x="89874" y="627345"/>
                    <a:pt x="768810" y="0"/>
                    <a:pt x="159427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0" tIns="1104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</a:endParaRPr>
            </a:p>
          </p:txBody>
        </p:sp>
        <p:sp>
          <p:nvSpPr>
            <p:cNvPr id="12" name="KSO_Shape"/>
            <p:cNvSpPr/>
            <p:nvPr/>
          </p:nvSpPr>
          <p:spPr>
            <a:xfrm>
              <a:off x="1728741" y="2720115"/>
              <a:ext cx="339924" cy="274772"/>
            </a:xfrm>
            <a:custGeom>
              <a:avLst/>
              <a:gdLst>
                <a:gd name="connsiteX0" fmla="*/ 563922 w 3083576"/>
                <a:gd name="connsiteY0" fmla="*/ 777746 h 2491786"/>
                <a:gd name="connsiteX1" fmla="*/ 540630 w 3083576"/>
                <a:gd name="connsiteY1" fmla="*/ 782448 h 2491786"/>
                <a:gd name="connsiteX2" fmla="*/ 519188 w 3083576"/>
                <a:gd name="connsiteY2" fmla="*/ 778120 h 2491786"/>
                <a:gd name="connsiteX3" fmla="*/ 152371 w 3083576"/>
                <a:gd name="connsiteY3" fmla="*/ 1413466 h 2491786"/>
                <a:gd name="connsiteX4" fmla="*/ 930955 w 3083576"/>
                <a:gd name="connsiteY4" fmla="*/ 1413466 h 2491786"/>
                <a:gd name="connsiteX5" fmla="*/ 2564171 w 3083576"/>
                <a:gd name="connsiteY5" fmla="*/ 320325 h 2491786"/>
                <a:gd name="connsiteX6" fmla="*/ 2540879 w 3083576"/>
                <a:gd name="connsiteY6" fmla="*/ 325027 h 2491786"/>
                <a:gd name="connsiteX7" fmla="*/ 2519437 w 3083576"/>
                <a:gd name="connsiteY7" fmla="*/ 320699 h 2491786"/>
                <a:gd name="connsiteX8" fmla="*/ 2152620 w 3083576"/>
                <a:gd name="connsiteY8" fmla="*/ 956045 h 2491786"/>
                <a:gd name="connsiteX9" fmla="*/ 2931204 w 3083576"/>
                <a:gd name="connsiteY9" fmla="*/ 956045 h 2491786"/>
                <a:gd name="connsiteX10" fmla="*/ 1510555 w 3083576"/>
                <a:gd name="connsiteY10" fmla="*/ 0 h 2491786"/>
                <a:gd name="connsiteX11" fmla="*/ 1598185 w 3083576"/>
                <a:gd name="connsiteY11" fmla="*/ 87630 h 2491786"/>
                <a:gd name="connsiteX12" fmla="*/ 1598185 w 3083576"/>
                <a:gd name="connsiteY12" fmla="*/ 118806 h 2491786"/>
                <a:gd name="connsiteX13" fmla="*/ 2530732 w 3083576"/>
                <a:gd name="connsiteY13" fmla="*/ 53326 h 2491786"/>
                <a:gd name="connsiteX14" fmla="*/ 2551279 w 3083576"/>
                <a:gd name="connsiteY14" fmla="*/ 98527 h 2491786"/>
                <a:gd name="connsiteX15" fmla="*/ 2585370 w 3083576"/>
                <a:gd name="connsiteY15" fmla="*/ 105410 h 2491786"/>
                <a:gd name="connsiteX16" fmla="*/ 2655179 w 3083576"/>
                <a:gd name="connsiteY16" fmla="*/ 210727 h 2491786"/>
                <a:gd name="connsiteX17" fmla="*/ 2646196 w 3083576"/>
                <a:gd name="connsiteY17" fmla="*/ 255218 h 2491786"/>
                <a:gd name="connsiteX18" fmla="*/ 2644959 w 3083576"/>
                <a:gd name="connsiteY18" fmla="*/ 257053 h 2491786"/>
                <a:gd name="connsiteX19" fmla="*/ 3048522 w 3083576"/>
                <a:gd name="connsiteY19" fmla="*/ 956045 h 2491786"/>
                <a:gd name="connsiteX20" fmla="*/ 3077696 w 3083576"/>
                <a:gd name="connsiteY20" fmla="*/ 956045 h 2491786"/>
                <a:gd name="connsiteX21" fmla="*/ 3083576 w 3083576"/>
                <a:gd name="connsiteY21" fmla="*/ 985678 h 2491786"/>
                <a:gd name="connsiteX22" fmla="*/ 2541912 w 3083576"/>
                <a:gd name="connsiteY22" fmla="*/ 1260845 h 2491786"/>
                <a:gd name="connsiteX23" fmla="*/ 2000249 w 3083576"/>
                <a:gd name="connsiteY23" fmla="*/ 985677 h 2491786"/>
                <a:gd name="connsiteX24" fmla="*/ 2006130 w 3083576"/>
                <a:gd name="connsiteY24" fmla="*/ 956045 h 2491786"/>
                <a:gd name="connsiteX25" fmla="*/ 2035302 w 3083576"/>
                <a:gd name="connsiteY25" fmla="*/ 956045 h 2491786"/>
                <a:gd name="connsiteX26" fmla="*/ 2437911 w 3083576"/>
                <a:gd name="connsiteY26" fmla="*/ 258704 h 2491786"/>
                <a:gd name="connsiteX27" fmla="*/ 2435562 w 3083576"/>
                <a:gd name="connsiteY27" fmla="*/ 255218 h 2491786"/>
                <a:gd name="connsiteX28" fmla="*/ 2426578 w 3083576"/>
                <a:gd name="connsiteY28" fmla="*/ 210727 h 2491786"/>
                <a:gd name="connsiteX29" fmla="*/ 2435561 w 3083576"/>
                <a:gd name="connsiteY29" fmla="*/ 166237 h 2491786"/>
                <a:gd name="connsiteX30" fmla="*/ 2437723 w 3083576"/>
                <a:gd name="connsiteY30" fmla="*/ 163029 h 2491786"/>
                <a:gd name="connsiteX31" fmla="*/ 1598185 w 3083576"/>
                <a:gd name="connsiteY31" fmla="*/ 358598 h 2491786"/>
                <a:gd name="connsiteX32" fmla="*/ 1598185 w 3083576"/>
                <a:gd name="connsiteY32" fmla="*/ 1889182 h 2491786"/>
                <a:gd name="connsiteX33" fmla="*/ 1944895 w 3083576"/>
                <a:gd name="connsiteY33" fmla="*/ 1889182 h 2491786"/>
                <a:gd name="connsiteX34" fmla="*/ 1944895 w 3083576"/>
                <a:gd name="connsiteY34" fmla="*/ 2091447 h 2491786"/>
                <a:gd name="connsiteX35" fmla="*/ 2200010 w 3083576"/>
                <a:gd name="connsiteY35" fmla="*/ 2091447 h 2491786"/>
                <a:gd name="connsiteX36" fmla="*/ 2200010 w 3083576"/>
                <a:gd name="connsiteY36" fmla="*/ 2491786 h 2491786"/>
                <a:gd name="connsiteX37" fmla="*/ 821101 w 3083576"/>
                <a:gd name="connsiteY37" fmla="*/ 2491786 h 2491786"/>
                <a:gd name="connsiteX38" fmla="*/ 821101 w 3083576"/>
                <a:gd name="connsiteY38" fmla="*/ 2091447 h 2491786"/>
                <a:gd name="connsiteX39" fmla="*/ 1076215 w 3083576"/>
                <a:gd name="connsiteY39" fmla="*/ 2091447 h 2491786"/>
                <a:gd name="connsiteX40" fmla="*/ 1076215 w 3083576"/>
                <a:gd name="connsiteY40" fmla="*/ 1889182 h 2491786"/>
                <a:gd name="connsiteX41" fmla="*/ 1422925 w 3083576"/>
                <a:gd name="connsiteY41" fmla="*/ 1889182 h 2491786"/>
                <a:gd name="connsiteX42" fmla="*/ 1422925 w 3083576"/>
                <a:gd name="connsiteY42" fmla="*/ 399424 h 2491786"/>
                <a:gd name="connsiteX43" fmla="*/ 620129 w 3083576"/>
                <a:gd name="connsiteY43" fmla="*/ 586434 h 2491786"/>
                <a:gd name="connsiteX44" fmla="*/ 621452 w 3083576"/>
                <a:gd name="connsiteY44" fmla="*/ 587326 h 2491786"/>
                <a:gd name="connsiteX45" fmla="*/ 654930 w 3083576"/>
                <a:gd name="connsiteY45" fmla="*/ 668148 h 2491786"/>
                <a:gd name="connsiteX46" fmla="*/ 645947 w 3083576"/>
                <a:gd name="connsiteY46" fmla="*/ 712639 h 2491786"/>
                <a:gd name="connsiteX47" fmla="*/ 644710 w 3083576"/>
                <a:gd name="connsiteY47" fmla="*/ 714474 h 2491786"/>
                <a:gd name="connsiteX48" fmla="*/ 1048273 w 3083576"/>
                <a:gd name="connsiteY48" fmla="*/ 1413466 h 2491786"/>
                <a:gd name="connsiteX49" fmla="*/ 1077447 w 3083576"/>
                <a:gd name="connsiteY49" fmla="*/ 1413466 h 2491786"/>
                <a:gd name="connsiteX50" fmla="*/ 1083327 w 3083576"/>
                <a:gd name="connsiteY50" fmla="*/ 1443099 h 2491786"/>
                <a:gd name="connsiteX51" fmla="*/ 541663 w 3083576"/>
                <a:gd name="connsiteY51" fmla="*/ 1718266 h 2491786"/>
                <a:gd name="connsiteX52" fmla="*/ 0 w 3083576"/>
                <a:gd name="connsiteY52" fmla="*/ 1443098 h 2491786"/>
                <a:gd name="connsiteX53" fmla="*/ 5881 w 3083576"/>
                <a:gd name="connsiteY53" fmla="*/ 1413466 h 2491786"/>
                <a:gd name="connsiteX54" fmla="*/ 35053 w 3083576"/>
                <a:gd name="connsiteY54" fmla="*/ 1413466 h 2491786"/>
                <a:gd name="connsiteX55" fmla="*/ 437662 w 3083576"/>
                <a:gd name="connsiteY55" fmla="*/ 716125 h 2491786"/>
                <a:gd name="connsiteX56" fmla="*/ 435312 w 3083576"/>
                <a:gd name="connsiteY56" fmla="*/ 712639 h 2491786"/>
                <a:gd name="connsiteX57" fmla="*/ 426329 w 3083576"/>
                <a:gd name="connsiteY57" fmla="*/ 668148 h 2491786"/>
                <a:gd name="connsiteX58" fmla="*/ 496139 w 3083576"/>
                <a:gd name="connsiteY58" fmla="*/ 562831 h 2491786"/>
                <a:gd name="connsiteX59" fmla="*/ 516510 w 3083576"/>
                <a:gd name="connsiteY59" fmla="*/ 558718 h 2491786"/>
                <a:gd name="connsiteX60" fmla="*/ 525009 w 3083576"/>
                <a:gd name="connsiteY60" fmla="*/ 511565 h 2491786"/>
                <a:gd name="connsiteX61" fmla="*/ 1375005 w 3083576"/>
                <a:gd name="connsiteY61" fmla="*/ 158774 h 2491786"/>
                <a:gd name="connsiteX62" fmla="*/ 1422925 w 3083576"/>
                <a:gd name="connsiteY62" fmla="*/ 147768 h 2491786"/>
                <a:gd name="connsiteX63" fmla="*/ 1422925 w 3083576"/>
                <a:gd name="connsiteY63" fmla="*/ 87630 h 2491786"/>
                <a:gd name="connsiteX64" fmla="*/ 1510555 w 3083576"/>
                <a:gd name="connsiteY64" fmla="*/ 0 h 249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083576" h="2491786">
                  <a:moveTo>
                    <a:pt x="563922" y="777746"/>
                  </a:moveTo>
                  <a:lnTo>
                    <a:pt x="540630" y="782448"/>
                  </a:lnTo>
                  <a:lnTo>
                    <a:pt x="519188" y="778120"/>
                  </a:lnTo>
                  <a:lnTo>
                    <a:pt x="152371" y="1413466"/>
                  </a:lnTo>
                  <a:lnTo>
                    <a:pt x="930955" y="1413466"/>
                  </a:lnTo>
                  <a:close/>
                  <a:moveTo>
                    <a:pt x="2564171" y="320325"/>
                  </a:moveTo>
                  <a:lnTo>
                    <a:pt x="2540879" y="325027"/>
                  </a:lnTo>
                  <a:lnTo>
                    <a:pt x="2519437" y="320699"/>
                  </a:lnTo>
                  <a:lnTo>
                    <a:pt x="2152620" y="956045"/>
                  </a:lnTo>
                  <a:lnTo>
                    <a:pt x="2931204" y="956045"/>
                  </a:lnTo>
                  <a:close/>
                  <a:moveTo>
                    <a:pt x="1510555" y="0"/>
                  </a:moveTo>
                  <a:cubicBezTo>
                    <a:pt x="1558952" y="0"/>
                    <a:pt x="1598185" y="39233"/>
                    <a:pt x="1598185" y="87630"/>
                  </a:cubicBezTo>
                  <a:lnTo>
                    <a:pt x="1598185" y="118806"/>
                  </a:lnTo>
                  <a:lnTo>
                    <a:pt x="2530732" y="53326"/>
                  </a:lnTo>
                  <a:lnTo>
                    <a:pt x="2551279" y="98527"/>
                  </a:lnTo>
                  <a:lnTo>
                    <a:pt x="2585370" y="105410"/>
                  </a:lnTo>
                  <a:cubicBezTo>
                    <a:pt x="2626394" y="122761"/>
                    <a:pt x="2655179" y="163383"/>
                    <a:pt x="2655179" y="210727"/>
                  </a:cubicBezTo>
                  <a:cubicBezTo>
                    <a:pt x="2655179" y="226509"/>
                    <a:pt x="2651981" y="241544"/>
                    <a:pt x="2646196" y="255218"/>
                  </a:cubicBezTo>
                  <a:lnTo>
                    <a:pt x="2644959" y="257053"/>
                  </a:lnTo>
                  <a:lnTo>
                    <a:pt x="3048522" y="956045"/>
                  </a:lnTo>
                  <a:lnTo>
                    <a:pt x="3077696" y="956045"/>
                  </a:lnTo>
                  <a:lnTo>
                    <a:pt x="3083576" y="985678"/>
                  </a:lnTo>
                  <a:cubicBezTo>
                    <a:pt x="3083575" y="1137649"/>
                    <a:pt x="2841065" y="1260845"/>
                    <a:pt x="2541912" y="1260845"/>
                  </a:cubicBezTo>
                  <a:cubicBezTo>
                    <a:pt x="2242761" y="1260845"/>
                    <a:pt x="2000249" y="1137649"/>
                    <a:pt x="2000249" y="985677"/>
                  </a:cubicBezTo>
                  <a:lnTo>
                    <a:pt x="2006130" y="956045"/>
                  </a:lnTo>
                  <a:lnTo>
                    <a:pt x="2035302" y="956045"/>
                  </a:lnTo>
                  <a:lnTo>
                    <a:pt x="2437911" y="258704"/>
                  </a:lnTo>
                  <a:lnTo>
                    <a:pt x="2435562" y="255218"/>
                  </a:lnTo>
                  <a:cubicBezTo>
                    <a:pt x="2429777" y="241543"/>
                    <a:pt x="2426580" y="226509"/>
                    <a:pt x="2426578" y="210727"/>
                  </a:cubicBezTo>
                  <a:cubicBezTo>
                    <a:pt x="2426578" y="194946"/>
                    <a:pt x="2429777" y="179911"/>
                    <a:pt x="2435561" y="166237"/>
                  </a:cubicBezTo>
                  <a:lnTo>
                    <a:pt x="2437723" y="163029"/>
                  </a:lnTo>
                  <a:lnTo>
                    <a:pt x="1598185" y="358598"/>
                  </a:lnTo>
                  <a:lnTo>
                    <a:pt x="1598185" y="1889182"/>
                  </a:lnTo>
                  <a:lnTo>
                    <a:pt x="1944895" y="1889182"/>
                  </a:lnTo>
                  <a:lnTo>
                    <a:pt x="1944895" y="2091447"/>
                  </a:lnTo>
                  <a:lnTo>
                    <a:pt x="2200010" y="2091447"/>
                  </a:lnTo>
                  <a:lnTo>
                    <a:pt x="2200010" y="2491786"/>
                  </a:lnTo>
                  <a:lnTo>
                    <a:pt x="821101" y="2491786"/>
                  </a:lnTo>
                  <a:lnTo>
                    <a:pt x="821101" y="2091447"/>
                  </a:lnTo>
                  <a:lnTo>
                    <a:pt x="1076215" y="2091447"/>
                  </a:lnTo>
                  <a:lnTo>
                    <a:pt x="1076215" y="1889182"/>
                  </a:lnTo>
                  <a:lnTo>
                    <a:pt x="1422925" y="1889182"/>
                  </a:lnTo>
                  <a:lnTo>
                    <a:pt x="1422925" y="399424"/>
                  </a:lnTo>
                  <a:lnTo>
                    <a:pt x="620129" y="586434"/>
                  </a:lnTo>
                  <a:lnTo>
                    <a:pt x="621452" y="587326"/>
                  </a:lnTo>
                  <a:cubicBezTo>
                    <a:pt x="642137" y="608010"/>
                    <a:pt x="654930" y="636585"/>
                    <a:pt x="654930" y="668148"/>
                  </a:cubicBezTo>
                  <a:cubicBezTo>
                    <a:pt x="654930" y="683930"/>
                    <a:pt x="651732" y="698965"/>
                    <a:pt x="645947" y="712639"/>
                  </a:cubicBezTo>
                  <a:lnTo>
                    <a:pt x="644710" y="714474"/>
                  </a:lnTo>
                  <a:lnTo>
                    <a:pt x="1048273" y="1413466"/>
                  </a:lnTo>
                  <a:lnTo>
                    <a:pt x="1077447" y="1413466"/>
                  </a:lnTo>
                  <a:lnTo>
                    <a:pt x="1083327" y="1443099"/>
                  </a:lnTo>
                  <a:cubicBezTo>
                    <a:pt x="1083326" y="1595070"/>
                    <a:pt x="840816" y="1718266"/>
                    <a:pt x="541663" y="1718266"/>
                  </a:cubicBezTo>
                  <a:cubicBezTo>
                    <a:pt x="242511" y="1718266"/>
                    <a:pt x="0" y="1595070"/>
                    <a:pt x="0" y="1443098"/>
                  </a:cubicBezTo>
                  <a:lnTo>
                    <a:pt x="5881" y="1413466"/>
                  </a:lnTo>
                  <a:lnTo>
                    <a:pt x="35053" y="1413466"/>
                  </a:lnTo>
                  <a:lnTo>
                    <a:pt x="437662" y="716125"/>
                  </a:lnTo>
                  <a:lnTo>
                    <a:pt x="435312" y="712639"/>
                  </a:lnTo>
                  <a:cubicBezTo>
                    <a:pt x="429528" y="698964"/>
                    <a:pt x="426330" y="683930"/>
                    <a:pt x="426329" y="668148"/>
                  </a:cubicBezTo>
                  <a:cubicBezTo>
                    <a:pt x="426329" y="620804"/>
                    <a:pt x="455115" y="580183"/>
                    <a:pt x="496139" y="562831"/>
                  </a:cubicBezTo>
                  <a:lnTo>
                    <a:pt x="516510" y="558718"/>
                  </a:lnTo>
                  <a:lnTo>
                    <a:pt x="525009" y="511565"/>
                  </a:lnTo>
                  <a:lnTo>
                    <a:pt x="1375005" y="158774"/>
                  </a:lnTo>
                  <a:lnTo>
                    <a:pt x="1422925" y="147768"/>
                  </a:lnTo>
                  <a:lnTo>
                    <a:pt x="1422925" y="87630"/>
                  </a:lnTo>
                  <a:cubicBezTo>
                    <a:pt x="1422925" y="39233"/>
                    <a:pt x="1462158" y="0"/>
                    <a:pt x="151055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13" name="KSO_Shape"/>
            <p:cNvSpPr/>
            <p:nvPr/>
          </p:nvSpPr>
          <p:spPr bwMode="auto">
            <a:xfrm>
              <a:off x="7099193" y="915399"/>
              <a:ext cx="292208" cy="354908"/>
            </a:xfrm>
            <a:custGeom>
              <a:avLst/>
              <a:gdLst>
                <a:gd name="T0" fmla="*/ 2147483646 w 4375"/>
                <a:gd name="T1" fmla="*/ 2147483646 h 5317"/>
                <a:gd name="T2" fmla="*/ 2147483646 w 4375"/>
                <a:gd name="T3" fmla="*/ 2147483646 h 5317"/>
                <a:gd name="T4" fmla="*/ 2147483646 w 4375"/>
                <a:gd name="T5" fmla="*/ 2147483646 h 5317"/>
                <a:gd name="T6" fmla="*/ 2147483646 w 4375"/>
                <a:gd name="T7" fmla="*/ 2147483646 h 5317"/>
                <a:gd name="T8" fmla="*/ 2147483646 w 4375"/>
                <a:gd name="T9" fmla="*/ 2147483646 h 5317"/>
                <a:gd name="T10" fmla="*/ 2147483646 w 4375"/>
                <a:gd name="T11" fmla="*/ 2147483646 h 5317"/>
                <a:gd name="T12" fmla="*/ 2147483646 w 4375"/>
                <a:gd name="T13" fmla="*/ 2147483646 h 5317"/>
                <a:gd name="T14" fmla="*/ 2147483646 w 4375"/>
                <a:gd name="T15" fmla="*/ 2147483646 h 5317"/>
                <a:gd name="T16" fmla="*/ 2147483646 w 4375"/>
                <a:gd name="T17" fmla="*/ 2147483646 h 5317"/>
                <a:gd name="T18" fmla="*/ 2147483646 w 4375"/>
                <a:gd name="T19" fmla="*/ 2147483646 h 5317"/>
                <a:gd name="T20" fmla="*/ 2147483646 w 4375"/>
                <a:gd name="T21" fmla="*/ 2147483646 h 5317"/>
                <a:gd name="T22" fmla="*/ 2147483646 w 4375"/>
                <a:gd name="T23" fmla="*/ 2147483646 h 5317"/>
                <a:gd name="T24" fmla="*/ 2147483646 w 4375"/>
                <a:gd name="T25" fmla="*/ 2147483646 h 5317"/>
                <a:gd name="T26" fmla="*/ 2147483646 w 4375"/>
                <a:gd name="T27" fmla="*/ 2147483646 h 5317"/>
                <a:gd name="T28" fmla="*/ 2147483646 w 4375"/>
                <a:gd name="T29" fmla="*/ 1103836253 h 5317"/>
                <a:gd name="T30" fmla="*/ 2147483646 w 4375"/>
                <a:gd name="T31" fmla="*/ 183951271 h 5317"/>
                <a:gd name="T32" fmla="*/ 2147483646 w 4375"/>
                <a:gd name="T33" fmla="*/ 0 h 5317"/>
                <a:gd name="T34" fmla="*/ 2147483646 w 4375"/>
                <a:gd name="T35" fmla="*/ 367902543 h 5317"/>
                <a:gd name="T36" fmla="*/ 2147483646 w 4375"/>
                <a:gd name="T37" fmla="*/ 1517694547 h 5317"/>
                <a:gd name="T38" fmla="*/ 2147483646 w 4375"/>
                <a:gd name="T39" fmla="*/ 2147483646 h 5317"/>
                <a:gd name="T40" fmla="*/ 2147483646 w 4375"/>
                <a:gd name="T41" fmla="*/ 2147483646 h 5317"/>
                <a:gd name="T42" fmla="*/ 2147483646 w 4375"/>
                <a:gd name="T43" fmla="*/ 2147483646 h 5317"/>
                <a:gd name="T44" fmla="*/ 2147483646 w 4375"/>
                <a:gd name="T45" fmla="*/ 2147483646 h 5317"/>
                <a:gd name="T46" fmla="*/ 2147483646 w 4375"/>
                <a:gd name="T47" fmla="*/ 2147483646 h 5317"/>
                <a:gd name="T48" fmla="*/ 2147483646 w 4375"/>
                <a:gd name="T49" fmla="*/ 2147483646 h 5317"/>
                <a:gd name="T50" fmla="*/ 2147483646 w 4375"/>
                <a:gd name="T51" fmla="*/ 2147483646 h 5317"/>
                <a:gd name="T52" fmla="*/ 2147483646 w 4375"/>
                <a:gd name="T53" fmla="*/ 2147483646 h 5317"/>
                <a:gd name="T54" fmla="*/ 2147483646 w 4375"/>
                <a:gd name="T55" fmla="*/ 2147483646 h 5317"/>
                <a:gd name="T56" fmla="*/ 2147483646 w 4375"/>
                <a:gd name="T57" fmla="*/ 2147483646 h 5317"/>
                <a:gd name="T58" fmla="*/ 2147483646 w 4375"/>
                <a:gd name="T59" fmla="*/ 2147483646 h 5317"/>
                <a:gd name="T60" fmla="*/ 2147483646 w 4375"/>
                <a:gd name="T61" fmla="*/ 2147483646 h 5317"/>
                <a:gd name="T62" fmla="*/ 2147483646 w 4375"/>
                <a:gd name="T63" fmla="*/ 2147483646 h 5317"/>
                <a:gd name="T64" fmla="*/ 2147483646 w 4375"/>
                <a:gd name="T65" fmla="*/ 2147483646 h 5317"/>
                <a:gd name="T66" fmla="*/ 2147483646 w 4375"/>
                <a:gd name="T67" fmla="*/ 2147483646 h 5317"/>
                <a:gd name="T68" fmla="*/ 2147483646 w 4375"/>
                <a:gd name="T69" fmla="*/ 2147483646 h 5317"/>
                <a:gd name="T70" fmla="*/ 2147483646 w 4375"/>
                <a:gd name="T71" fmla="*/ 2147483646 h 5317"/>
                <a:gd name="T72" fmla="*/ 2147483646 w 4375"/>
                <a:gd name="T73" fmla="*/ 2147483646 h 5317"/>
                <a:gd name="T74" fmla="*/ 2147483646 w 4375"/>
                <a:gd name="T75" fmla="*/ 2147483646 h 5317"/>
                <a:gd name="T76" fmla="*/ 2147483646 w 4375"/>
                <a:gd name="T77" fmla="*/ 2147483646 h 5317"/>
                <a:gd name="T78" fmla="*/ 2147483646 w 4375"/>
                <a:gd name="T79" fmla="*/ 2147483646 h 5317"/>
                <a:gd name="T80" fmla="*/ 2147483646 w 4375"/>
                <a:gd name="T81" fmla="*/ 2147483646 h 5317"/>
                <a:gd name="T82" fmla="*/ 2147483646 w 4375"/>
                <a:gd name="T83" fmla="*/ 2147483646 h 5317"/>
                <a:gd name="T84" fmla="*/ 2147483646 w 4375"/>
                <a:gd name="T85" fmla="*/ 2147483646 h 5317"/>
                <a:gd name="T86" fmla="*/ 2147483646 w 4375"/>
                <a:gd name="T87" fmla="*/ 2147483646 h 5317"/>
                <a:gd name="T88" fmla="*/ 2147483646 w 4375"/>
                <a:gd name="T89" fmla="*/ 2147483646 h 5317"/>
                <a:gd name="T90" fmla="*/ 2147483646 w 4375"/>
                <a:gd name="T91" fmla="*/ 2147483646 h 5317"/>
                <a:gd name="T92" fmla="*/ 2147483646 w 4375"/>
                <a:gd name="T93" fmla="*/ 2147483646 h 5317"/>
                <a:gd name="T94" fmla="*/ 2147483646 w 4375"/>
                <a:gd name="T95" fmla="*/ 2147483646 h 5317"/>
                <a:gd name="T96" fmla="*/ 2147483646 w 4375"/>
                <a:gd name="T97" fmla="*/ 2147483646 h 5317"/>
                <a:gd name="T98" fmla="*/ 2147483646 w 4375"/>
                <a:gd name="T99" fmla="*/ 2147483646 h 5317"/>
                <a:gd name="T100" fmla="*/ 2147483646 w 4375"/>
                <a:gd name="T101" fmla="*/ 2147483646 h 5317"/>
                <a:gd name="T102" fmla="*/ 2147483646 w 4375"/>
                <a:gd name="T103" fmla="*/ 2147483646 h 531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375" h="5317">
                  <a:moveTo>
                    <a:pt x="3651" y="2388"/>
                  </a:moveTo>
                  <a:lnTo>
                    <a:pt x="3651" y="1443"/>
                  </a:lnTo>
                  <a:lnTo>
                    <a:pt x="3650" y="1410"/>
                  </a:lnTo>
                  <a:lnTo>
                    <a:pt x="3650" y="1376"/>
                  </a:lnTo>
                  <a:lnTo>
                    <a:pt x="3647" y="1343"/>
                  </a:lnTo>
                  <a:lnTo>
                    <a:pt x="3645" y="1309"/>
                  </a:lnTo>
                  <a:lnTo>
                    <a:pt x="3641" y="1276"/>
                  </a:lnTo>
                  <a:lnTo>
                    <a:pt x="3638" y="1242"/>
                  </a:lnTo>
                  <a:lnTo>
                    <a:pt x="3633" y="1208"/>
                  </a:lnTo>
                  <a:lnTo>
                    <a:pt x="3627" y="1175"/>
                  </a:lnTo>
                  <a:lnTo>
                    <a:pt x="3621" y="1141"/>
                  </a:lnTo>
                  <a:lnTo>
                    <a:pt x="3614" y="1109"/>
                  </a:lnTo>
                  <a:lnTo>
                    <a:pt x="3607" y="1077"/>
                  </a:lnTo>
                  <a:lnTo>
                    <a:pt x="3598" y="1043"/>
                  </a:lnTo>
                  <a:lnTo>
                    <a:pt x="3589" y="1011"/>
                  </a:lnTo>
                  <a:lnTo>
                    <a:pt x="3579" y="979"/>
                  </a:lnTo>
                  <a:lnTo>
                    <a:pt x="3568" y="946"/>
                  </a:lnTo>
                  <a:lnTo>
                    <a:pt x="3558" y="915"/>
                  </a:lnTo>
                  <a:lnTo>
                    <a:pt x="3546" y="884"/>
                  </a:lnTo>
                  <a:lnTo>
                    <a:pt x="3533" y="852"/>
                  </a:lnTo>
                  <a:lnTo>
                    <a:pt x="3519" y="822"/>
                  </a:lnTo>
                  <a:lnTo>
                    <a:pt x="3505" y="791"/>
                  </a:lnTo>
                  <a:lnTo>
                    <a:pt x="3489" y="761"/>
                  </a:lnTo>
                  <a:lnTo>
                    <a:pt x="3474" y="731"/>
                  </a:lnTo>
                  <a:lnTo>
                    <a:pt x="3458" y="701"/>
                  </a:lnTo>
                  <a:lnTo>
                    <a:pt x="3442" y="671"/>
                  </a:lnTo>
                  <a:lnTo>
                    <a:pt x="3424" y="642"/>
                  </a:lnTo>
                  <a:lnTo>
                    <a:pt x="3404" y="613"/>
                  </a:lnTo>
                  <a:lnTo>
                    <a:pt x="3385" y="586"/>
                  </a:lnTo>
                  <a:lnTo>
                    <a:pt x="3366" y="558"/>
                  </a:lnTo>
                  <a:lnTo>
                    <a:pt x="3346" y="531"/>
                  </a:lnTo>
                  <a:lnTo>
                    <a:pt x="3324" y="504"/>
                  </a:lnTo>
                  <a:lnTo>
                    <a:pt x="3301" y="478"/>
                  </a:lnTo>
                  <a:lnTo>
                    <a:pt x="3280" y="453"/>
                  </a:lnTo>
                  <a:lnTo>
                    <a:pt x="3256" y="428"/>
                  </a:lnTo>
                  <a:lnTo>
                    <a:pt x="3232" y="403"/>
                  </a:lnTo>
                  <a:lnTo>
                    <a:pt x="3207" y="379"/>
                  </a:lnTo>
                  <a:lnTo>
                    <a:pt x="3182" y="355"/>
                  </a:lnTo>
                  <a:lnTo>
                    <a:pt x="3155" y="332"/>
                  </a:lnTo>
                  <a:lnTo>
                    <a:pt x="3129" y="311"/>
                  </a:lnTo>
                  <a:lnTo>
                    <a:pt x="3100" y="289"/>
                  </a:lnTo>
                  <a:lnTo>
                    <a:pt x="3073" y="267"/>
                  </a:lnTo>
                  <a:lnTo>
                    <a:pt x="3044" y="247"/>
                  </a:lnTo>
                  <a:lnTo>
                    <a:pt x="3014" y="228"/>
                  </a:lnTo>
                  <a:lnTo>
                    <a:pt x="2983" y="209"/>
                  </a:lnTo>
                  <a:lnTo>
                    <a:pt x="2952" y="190"/>
                  </a:lnTo>
                  <a:lnTo>
                    <a:pt x="2921" y="173"/>
                  </a:lnTo>
                  <a:lnTo>
                    <a:pt x="2888" y="156"/>
                  </a:lnTo>
                  <a:lnTo>
                    <a:pt x="2855" y="139"/>
                  </a:lnTo>
                  <a:lnTo>
                    <a:pt x="2821" y="125"/>
                  </a:lnTo>
                  <a:lnTo>
                    <a:pt x="2787" y="111"/>
                  </a:lnTo>
                  <a:lnTo>
                    <a:pt x="2752" y="96"/>
                  </a:lnTo>
                  <a:lnTo>
                    <a:pt x="2716" y="83"/>
                  </a:lnTo>
                  <a:lnTo>
                    <a:pt x="2679" y="71"/>
                  </a:lnTo>
                  <a:lnTo>
                    <a:pt x="2642" y="60"/>
                  </a:lnTo>
                  <a:lnTo>
                    <a:pt x="2604" y="51"/>
                  </a:lnTo>
                  <a:lnTo>
                    <a:pt x="2565" y="41"/>
                  </a:lnTo>
                  <a:lnTo>
                    <a:pt x="2526" y="33"/>
                  </a:lnTo>
                  <a:lnTo>
                    <a:pt x="2486" y="24"/>
                  </a:lnTo>
                  <a:lnTo>
                    <a:pt x="2445" y="18"/>
                  </a:lnTo>
                  <a:lnTo>
                    <a:pt x="2404" y="12"/>
                  </a:lnTo>
                  <a:lnTo>
                    <a:pt x="2362" y="8"/>
                  </a:lnTo>
                  <a:lnTo>
                    <a:pt x="2320" y="4"/>
                  </a:lnTo>
                  <a:lnTo>
                    <a:pt x="2275" y="2"/>
                  </a:lnTo>
                  <a:lnTo>
                    <a:pt x="2232" y="0"/>
                  </a:lnTo>
                  <a:lnTo>
                    <a:pt x="2187" y="0"/>
                  </a:lnTo>
                  <a:lnTo>
                    <a:pt x="2143" y="0"/>
                  </a:lnTo>
                  <a:lnTo>
                    <a:pt x="2098" y="2"/>
                  </a:lnTo>
                  <a:lnTo>
                    <a:pt x="2055" y="4"/>
                  </a:lnTo>
                  <a:lnTo>
                    <a:pt x="2012" y="8"/>
                  </a:lnTo>
                  <a:lnTo>
                    <a:pt x="1970" y="12"/>
                  </a:lnTo>
                  <a:lnTo>
                    <a:pt x="1930" y="18"/>
                  </a:lnTo>
                  <a:lnTo>
                    <a:pt x="1889" y="24"/>
                  </a:lnTo>
                  <a:lnTo>
                    <a:pt x="1848" y="33"/>
                  </a:lnTo>
                  <a:lnTo>
                    <a:pt x="1809" y="41"/>
                  </a:lnTo>
                  <a:lnTo>
                    <a:pt x="1770" y="51"/>
                  </a:lnTo>
                  <a:lnTo>
                    <a:pt x="1732" y="60"/>
                  </a:lnTo>
                  <a:lnTo>
                    <a:pt x="1695" y="71"/>
                  </a:lnTo>
                  <a:lnTo>
                    <a:pt x="1659" y="83"/>
                  </a:lnTo>
                  <a:lnTo>
                    <a:pt x="1623" y="96"/>
                  </a:lnTo>
                  <a:lnTo>
                    <a:pt x="1587" y="111"/>
                  </a:lnTo>
                  <a:lnTo>
                    <a:pt x="1552" y="125"/>
                  </a:lnTo>
                  <a:lnTo>
                    <a:pt x="1519" y="139"/>
                  </a:lnTo>
                  <a:lnTo>
                    <a:pt x="1485" y="156"/>
                  </a:lnTo>
                  <a:lnTo>
                    <a:pt x="1453" y="173"/>
                  </a:lnTo>
                  <a:lnTo>
                    <a:pt x="1422" y="190"/>
                  </a:lnTo>
                  <a:lnTo>
                    <a:pt x="1391" y="209"/>
                  </a:lnTo>
                  <a:lnTo>
                    <a:pt x="1360" y="228"/>
                  </a:lnTo>
                  <a:lnTo>
                    <a:pt x="1331" y="247"/>
                  </a:lnTo>
                  <a:lnTo>
                    <a:pt x="1301" y="267"/>
                  </a:lnTo>
                  <a:lnTo>
                    <a:pt x="1273" y="289"/>
                  </a:lnTo>
                  <a:lnTo>
                    <a:pt x="1246" y="311"/>
                  </a:lnTo>
                  <a:lnTo>
                    <a:pt x="1218" y="332"/>
                  </a:lnTo>
                  <a:lnTo>
                    <a:pt x="1192" y="355"/>
                  </a:lnTo>
                  <a:lnTo>
                    <a:pt x="1167" y="379"/>
                  </a:lnTo>
                  <a:lnTo>
                    <a:pt x="1142" y="403"/>
                  </a:lnTo>
                  <a:lnTo>
                    <a:pt x="1118" y="428"/>
                  </a:lnTo>
                  <a:lnTo>
                    <a:pt x="1095" y="453"/>
                  </a:lnTo>
                  <a:lnTo>
                    <a:pt x="1072" y="478"/>
                  </a:lnTo>
                  <a:lnTo>
                    <a:pt x="1050" y="504"/>
                  </a:lnTo>
                  <a:lnTo>
                    <a:pt x="1029" y="531"/>
                  </a:lnTo>
                  <a:lnTo>
                    <a:pt x="1008" y="558"/>
                  </a:lnTo>
                  <a:lnTo>
                    <a:pt x="989" y="586"/>
                  </a:lnTo>
                  <a:lnTo>
                    <a:pt x="969" y="613"/>
                  </a:lnTo>
                  <a:lnTo>
                    <a:pt x="950" y="642"/>
                  </a:lnTo>
                  <a:lnTo>
                    <a:pt x="933" y="671"/>
                  </a:lnTo>
                  <a:lnTo>
                    <a:pt x="915" y="701"/>
                  </a:lnTo>
                  <a:lnTo>
                    <a:pt x="900" y="731"/>
                  </a:lnTo>
                  <a:lnTo>
                    <a:pt x="884" y="761"/>
                  </a:lnTo>
                  <a:lnTo>
                    <a:pt x="869" y="791"/>
                  </a:lnTo>
                  <a:lnTo>
                    <a:pt x="854" y="822"/>
                  </a:lnTo>
                  <a:lnTo>
                    <a:pt x="841" y="852"/>
                  </a:lnTo>
                  <a:lnTo>
                    <a:pt x="829" y="884"/>
                  </a:lnTo>
                  <a:lnTo>
                    <a:pt x="817" y="915"/>
                  </a:lnTo>
                  <a:lnTo>
                    <a:pt x="805" y="946"/>
                  </a:lnTo>
                  <a:lnTo>
                    <a:pt x="795" y="979"/>
                  </a:lnTo>
                  <a:lnTo>
                    <a:pt x="785" y="1011"/>
                  </a:lnTo>
                  <a:lnTo>
                    <a:pt x="775" y="1043"/>
                  </a:lnTo>
                  <a:lnTo>
                    <a:pt x="767" y="1077"/>
                  </a:lnTo>
                  <a:lnTo>
                    <a:pt x="760" y="1109"/>
                  </a:lnTo>
                  <a:lnTo>
                    <a:pt x="753" y="1141"/>
                  </a:lnTo>
                  <a:lnTo>
                    <a:pt x="747" y="1175"/>
                  </a:lnTo>
                  <a:lnTo>
                    <a:pt x="741" y="1208"/>
                  </a:lnTo>
                  <a:lnTo>
                    <a:pt x="736" y="1242"/>
                  </a:lnTo>
                  <a:lnTo>
                    <a:pt x="732" y="1276"/>
                  </a:lnTo>
                  <a:lnTo>
                    <a:pt x="729" y="1309"/>
                  </a:lnTo>
                  <a:lnTo>
                    <a:pt x="726" y="1343"/>
                  </a:lnTo>
                  <a:lnTo>
                    <a:pt x="725" y="1376"/>
                  </a:lnTo>
                  <a:lnTo>
                    <a:pt x="724" y="1410"/>
                  </a:lnTo>
                  <a:lnTo>
                    <a:pt x="723" y="1443"/>
                  </a:lnTo>
                  <a:lnTo>
                    <a:pt x="723" y="2388"/>
                  </a:lnTo>
                  <a:lnTo>
                    <a:pt x="0" y="2388"/>
                  </a:lnTo>
                  <a:lnTo>
                    <a:pt x="0" y="5317"/>
                  </a:lnTo>
                  <a:lnTo>
                    <a:pt x="4375" y="5317"/>
                  </a:lnTo>
                  <a:lnTo>
                    <a:pt x="4375" y="2388"/>
                  </a:lnTo>
                  <a:lnTo>
                    <a:pt x="3651" y="2388"/>
                  </a:lnTo>
                  <a:close/>
                  <a:moveTo>
                    <a:pt x="1339" y="1443"/>
                  </a:moveTo>
                  <a:lnTo>
                    <a:pt x="1339" y="1443"/>
                  </a:lnTo>
                  <a:lnTo>
                    <a:pt x="1340" y="1406"/>
                  </a:lnTo>
                  <a:lnTo>
                    <a:pt x="1343" y="1368"/>
                  </a:lnTo>
                  <a:lnTo>
                    <a:pt x="1346" y="1331"/>
                  </a:lnTo>
                  <a:lnTo>
                    <a:pt x="1352" y="1293"/>
                  </a:lnTo>
                  <a:lnTo>
                    <a:pt x="1360" y="1256"/>
                  </a:lnTo>
                  <a:lnTo>
                    <a:pt x="1368" y="1219"/>
                  </a:lnTo>
                  <a:lnTo>
                    <a:pt x="1378" y="1182"/>
                  </a:lnTo>
                  <a:lnTo>
                    <a:pt x="1390" y="1146"/>
                  </a:lnTo>
                  <a:lnTo>
                    <a:pt x="1404" y="1110"/>
                  </a:lnTo>
                  <a:lnTo>
                    <a:pt x="1418" y="1074"/>
                  </a:lnTo>
                  <a:lnTo>
                    <a:pt x="1435" y="1040"/>
                  </a:lnTo>
                  <a:lnTo>
                    <a:pt x="1454" y="1006"/>
                  </a:lnTo>
                  <a:lnTo>
                    <a:pt x="1475" y="974"/>
                  </a:lnTo>
                  <a:lnTo>
                    <a:pt x="1496" y="941"/>
                  </a:lnTo>
                  <a:lnTo>
                    <a:pt x="1520" y="910"/>
                  </a:lnTo>
                  <a:lnTo>
                    <a:pt x="1545" y="880"/>
                  </a:lnTo>
                  <a:lnTo>
                    <a:pt x="1572" y="852"/>
                  </a:lnTo>
                  <a:lnTo>
                    <a:pt x="1600" y="824"/>
                  </a:lnTo>
                  <a:lnTo>
                    <a:pt x="1631" y="798"/>
                  </a:lnTo>
                  <a:lnTo>
                    <a:pt x="1663" y="773"/>
                  </a:lnTo>
                  <a:lnTo>
                    <a:pt x="1697" y="750"/>
                  </a:lnTo>
                  <a:lnTo>
                    <a:pt x="1732" y="727"/>
                  </a:lnTo>
                  <a:lnTo>
                    <a:pt x="1770" y="708"/>
                  </a:lnTo>
                  <a:lnTo>
                    <a:pt x="1809" y="689"/>
                  </a:lnTo>
                  <a:lnTo>
                    <a:pt x="1850" y="673"/>
                  </a:lnTo>
                  <a:lnTo>
                    <a:pt x="1892" y="658"/>
                  </a:lnTo>
                  <a:lnTo>
                    <a:pt x="1937" y="646"/>
                  </a:lnTo>
                  <a:lnTo>
                    <a:pt x="1983" y="635"/>
                  </a:lnTo>
                  <a:lnTo>
                    <a:pt x="2031" y="627"/>
                  </a:lnTo>
                  <a:lnTo>
                    <a:pt x="2082" y="621"/>
                  </a:lnTo>
                  <a:lnTo>
                    <a:pt x="2133" y="617"/>
                  </a:lnTo>
                  <a:lnTo>
                    <a:pt x="2187" y="616"/>
                  </a:lnTo>
                  <a:lnTo>
                    <a:pt x="2241" y="617"/>
                  </a:lnTo>
                  <a:lnTo>
                    <a:pt x="2292" y="621"/>
                  </a:lnTo>
                  <a:lnTo>
                    <a:pt x="2343" y="627"/>
                  </a:lnTo>
                  <a:lnTo>
                    <a:pt x="2390" y="635"/>
                  </a:lnTo>
                  <a:lnTo>
                    <a:pt x="2437" y="646"/>
                  </a:lnTo>
                  <a:lnTo>
                    <a:pt x="2481" y="658"/>
                  </a:lnTo>
                  <a:lnTo>
                    <a:pt x="2525" y="673"/>
                  </a:lnTo>
                  <a:lnTo>
                    <a:pt x="2565" y="689"/>
                  </a:lnTo>
                  <a:lnTo>
                    <a:pt x="2605" y="708"/>
                  </a:lnTo>
                  <a:lnTo>
                    <a:pt x="2642" y="727"/>
                  </a:lnTo>
                  <a:lnTo>
                    <a:pt x="2678" y="750"/>
                  </a:lnTo>
                  <a:lnTo>
                    <a:pt x="2711" y="773"/>
                  </a:lnTo>
                  <a:lnTo>
                    <a:pt x="2744" y="798"/>
                  </a:lnTo>
                  <a:lnTo>
                    <a:pt x="2774" y="824"/>
                  </a:lnTo>
                  <a:lnTo>
                    <a:pt x="2802" y="852"/>
                  </a:lnTo>
                  <a:lnTo>
                    <a:pt x="2830" y="880"/>
                  </a:lnTo>
                  <a:lnTo>
                    <a:pt x="2855" y="910"/>
                  </a:lnTo>
                  <a:lnTo>
                    <a:pt x="2878" y="941"/>
                  </a:lnTo>
                  <a:lnTo>
                    <a:pt x="2900" y="974"/>
                  </a:lnTo>
                  <a:lnTo>
                    <a:pt x="2920" y="1006"/>
                  </a:lnTo>
                  <a:lnTo>
                    <a:pt x="2939" y="1040"/>
                  </a:lnTo>
                  <a:lnTo>
                    <a:pt x="2955" y="1074"/>
                  </a:lnTo>
                  <a:lnTo>
                    <a:pt x="2971" y="1110"/>
                  </a:lnTo>
                  <a:lnTo>
                    <a:pt x="2984" y="1146"/>
                  </a:lnTo>
                  <a:lnTo>
                    <a:pt x="2996" y="1182"/>
                  </a:lnTo>
                  <a:lnTo>
                    <a:pt x="3007" y="1219"/>
                  </a:lnTo>
                  <a:lnTo>
                    <a:pt x="3015" y="1256"/>
                  </a:lnTo>
                  <a:lnTo>
                    <a:pt x="3023" y="1293"/>
                  </a:lnTo>
                  <a:lnTo>
                    <a:pt x="3027" y="1331"/>
                  </a:lnTo>
                  <a:lnTo>
                    <a:pt x="3032" y="1368"/>
                  </a:lnTo>
                  <a:lnTo>
                    <a:pt x="3035" y="1406"/>
                  </a:lnTo>
                  <a:lnTo>
                    <a:pt x="3035" y="1443"/>
                  </a:lnTo>
                  <a:lnTo>
                    <a:pt x="3035" y="2388"/>
                  </a:lnTo>
                  <a:lnTo>
                    <a:pt x="1339" y="2388"/>
                  </a:lnTo>
                  <a:lnTo>
                    <a:pt x="1339" y="14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tIns="1152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3520571" y="922892"/>
              <a:ext cx="320660" cy="339922"/>
            </a:xfrm>
            <a:custGeom>
              <a:avLst/>
              <a:gdLst>
                <a:gd name="T0" fmla="*/ 1000716 w 1519237"/>
                <a:gd name="T1" fmla="*/ 619004 h 1611313"/>
                <a:gd name="T2" fmla="*/ 1136120 w 1519237"/>
                <a:gd name="T3" fmla="*/ 699378 h 1611313"/>
                <a:gd name="T4" fmla="*/ 892692 w 1519237"/>
                <a:gd name="T5" fmla="*/ 895807 h 1611313"/>
                <a:gd name="T6" fmla="*/ 788795 w 1519237"/>
                <a:gd name="T7" fmla="*/ 885667 h 1611313"/>
                <a:gd name="T8" fmla="*/ 694275 w 1519237"/>
                <a:gd name="T9" fmla="*/ 936371 h 1611313"/>
                <a:gd name="T10" fmla="*/ 301940 w 1519237"/>
                <a:gd name="T11" fmla="*/ 1366414 h 1611313"/>
                <a:gd name="T12" fmla="*/ 306816 w 1519237"/>
                <a:gd name="T13" fmla="*/ 1470826 h 1611313"/>
                <a:gd name="T14" fmla="*/ 378832 w 1519237"/>
                <a:gd name="T15" fmla="*/ 1566600 h 1611313"/>
                <a:gd name="T16" fmla="*/ 475602 w 1519237"/>
                <a:gd name="T17" fmla="*/ 1606786 h 1611313"/>
                <a:gd name="T18" fmla="*/ 578749 w 1519237"/>
                <a:gd name="T19" fmla="*/ 1586881 h 1611313"/>
                <a:gd name="T20" fmla="*/ 801172 w 1519237"/>
                <a:gd name="T21" fmla="*/ 1382564 h 1611313"/>
                <a:gd name="T22" fmla="*/ 883690 w 1519237"/>
                <a:gd name="T23" fmla="*/ 1362282 h 1611313"/>
                <a:gd name="T24" fmla="*/ 964333 w 1519237"/>
                <a:gd name="T25" fmla="*/ 1391203 h 1611313"/>
                <a:gd name="T26" fmla="*/ 1016844 w 1519237"/>
                <a:gd name="T27" fmla="*/ 1461436 h 1611313"/>
                <a:gd name="T28" fmla="*/ 1020595 w 1519237"/>
                <a:gd name="T29" fmla="*/ 1545942 h 1611313"/>
                <a:gd name="T30" fmla="*/ 833429 w 1519237"/>
                <a:gd name="T31" fmla="*/ 1764157 h 1611313"/>
                <a:gd name="T32" fmla="*/ 716780 w 1519237"/>
                <a:gd name="T33" fmla="*/ 1850165 h 1611313"/>
                <a:gd name="T34" fmla="*/ 585126 w 1519237"/>
                <a:gd name="T35" fmla="*/ 1895986 h 1611313"/>
                <a:gd name="T36" fmla="*/ 458724 w 1519237"/>
                <a:gd name="T37" fmla="*/ 1903873 h 1611313"/>
                <a:gd name="T38" fmla="*/ 323694 w 1519237"/>
                <a:gd name="T39" fmla="*/ 1873451 h 1611313"/>
                <a:gd name="T40" fmla="*/ 200668 w 1519237"/>
                <a:gd name="T41" fmla="*/ 1804344 h 1611313"/>
                <a:gd name="T42" fmla="*/ 92645 w 1519237"/>
                <a:gd name="T43" fmla="*/ 1693922 h 1611313"/>
                <a:gd name="T44" fmla="*/ 26631 w 1519237"/>
                <a:gd name="T45" fmla="*/ 1568102 h 1611313"/>
                <a:gd name="T46" fmla="*/ 375 w 1519237"/>
                <a:gd name="T47" fmla="*/ 1432517 h 1611313"/>
                <a:gd name="T48" fmla="*/ 13879 w 1519237"/>
                <a:gd name="T49" fmla="*/ 1295429 h 1611313"/>
                <a:gd name="T50" fmla="*/ 66389 w 1519237"/>
                <a:gd name="T51" fmla="*/ 1165852 h 1611313"/>
                <a:gd name="T52" fmla="*/ 493232 w 1519237"/>
                <a:gd name="T53" fmla="*/ 717406 h 1611313"/>
                <a:gd name="T54" fmla="*/ 611007 w 1519237"/>
                <a:gd name="T55" fmla="*/ 635153 h 1611313"/>
                <a:gd name="T56" fmla="*/ 743786 w 1519237"/>
                <a:gd name="T57" fmla="*/ 591962 h 1611313"/>
                <a:gd name="T58" fmla="*/ 1359760 w 1519237"/>
                <a:gd name="T59" fmla="*/ 3379 h 1611313"/>
                <a:gd name="T60" fmla="*/ 1493501 w 1519237"/>
                <a:gd name="T61" fmla="*/ 39801 h 1611313"/>
                <a:gd name="T62" fmla="*/ 1614845 w 1519237"/>
                <a:gd name="T63" fmla="*/ 115647 h 1611313"/>
                <a:gd name="T64" fmla="*/ 1717782 w 1519237"/>
                <a:gd name="T65" fmla="*/ 230543 h 1611313"/>
                <a:gd name="T66" fmla="*/ 1777515 w 1519237"/>
                <a:gd name="T67" fmla="*/ 358204 h 1611313"/>
                <a:gd name="T68" fmla="*/ 1797050 w 1519237"/>
                <a:gd name="T69" fmla="*/ 494503 h 1611313"/>
                <a:gd name="T70" fmla="*/ 1777515 w 1519237"/>
                <a:gd name="T71" fmla="*/ 631176 h 1611313"/>
                <a:gd name="T72" fmla="*/ 1718158 w 1519237"/>
                <a:gd name="T73" fmla="*/ 759213 h 1611313"/>
                <a:gd name="T74" fmla="*/ 1284624 w 1519237"/>
                <a:gd name="T75" fmla="*/ 1204153 h 1611313"/>
                <a:gd name="T76" fmla="*/ 1163280 w 1519237"/>
                <a:gd name="T77" fmla="*/ 1279623 h 1611313"/>
                <a:gd name="T78" fmla="*/ 1028787 w 1519237"/>
                <a:gd name="T79" fmla="*/ 1316045 h 1611313"/>
                <a:gd name="T80" fmla="*/ 901807 w 1519237"/>
                <a:gd name="T81" fmla="*/ 1314542 h 1611313"/>
                <a:gd name="T82" fmla="*/ 769192 w 1519237"/>
                <a:gd name="T83" fmla="*/ 1274367 h 1611313"/>
                <a:gd name="T84" fmla="*/ 650478 w 1519237"/>
                <a:gd name="T85" fmla="*/ 1195516 h 1611313"/>
                <a:gd name="T86" fmla="*/ 895046 w 1519237"/>
                <a:gd name="T87" fmla="*/ 1005525 h 1611313"/>
                <a:gd name="T88" fmla="*/ 997981 w 1519237"/>
                <a:gd name="T89" fmla="*/ 1020545 h 1611313"/>
                <a:gd name="T90" fmla="*/ 1094906 w 1519237"/>
                <a:gd name="T91" fmla="*/ 975487 h 1611313"/>
                <a:gd name="T92" fmla="*/ 1492375 w 1519237"/>
                <a:gd name="T93" fmla="*/ 547069 h 1611313"/>
                <a:gd name="T94" fmla="*/ 1492375 w 1519237"/>
                <a:gd name="T95" fmla="*/ 442686 h 1611313"/>
                <a:gd name="T96" fmla="*/ 1424752 w 1519237"/>
                <a:gd name="T97" fmla="*/ 344311 h 1611313"/>
                <a:gd name="T98" fmla="*/ 1328578 w 1519237"/>
                <a:gd name="T99" fmla="*/ 299255 h 1611313"/>
                <a:gd name="T100" fmla="*/ 1224891 w 1519237"/>
                <a:gd name="T101" fmla="*/ 313899 h 1611313"/>
                <a:gd name="T102" fmla="*/ 1007373 w 1519237"/>
                <a:gd name="T103" fmla="*/ 511398 h 1611313"/>
                <a:gd name="T104" fmla="*/ 925851 w 1519237"/>
                <a:gd name="T105" fmla="*/ 535805 h 1611313"/>
                <a:gd name="T106" fmla="*/ 843953 w 1519237"/>
                <a:gd name="T107" fmla="*/ 511398 h 1611313"/>
                <a:gd name="T108" fmla="*/ 788353 w 1519237"/>
                <a:gd name="T109" fmla="*/ 443437 h 1611313"/>
                <a:gd name="T110" fmla="*/ 779712 w 1519237"/>
                <a:gd name="T111" fmla="*/ 359331 h 1611313"/>
                <a:gd name="T112" fmla="*/ 820661 w 1519237"/>
                <a:gd name="T113" fmla="*/ 282358 h 1611313"/>
                <a:gd name="T114" fmla="*/ 1068233 w 1519237"/>
                <a:gd name="T115" fmla="*/ 60828 h 1611313"/>
                <a:gd name="T116" fmla="*/ 1199346 w 1519237"/>
                <a:gd name="T117" fmla="*/ 11265 h 161131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519237" h="1611313">
                  <a:moveTo>
                    <a:pt x="686512" y="495300"/>
                  </a:moveTo>
                  <a:lnTo>
                    <a:pt x="696025" y="495300"/>
                  </a:lnTo>
                  <a:lnTo>
                    <a:pt x="711245" y="495618"/>
                  </a:lnTo>
                  <a:lnTo>
                    <a:pt x="726466" y="496253"/>
                  </a:lnTo>
                  <a:lnTo>
                    <a:pt x="741687" y="497842"/>
                  </a:lnTo>
                  <a:lnTo>
                    <a:pt x="756907" y="499748"/>
                  </a:lnTo>
                  <a:lnTo>
                    <a:pt x="772128" y="502289"/>
                  </a:lnTo>
                  <a:lnTo>
                    <a:pt x="787031" y="505148"/>
                  </a:lnTo>
                  <a:lnTo>
                    <a:pt x="801935" y="508960"/>
                  </a:lnTo>
                  <a:lnTo>
                    <a:pt x="816521" y="513408"/>
                  </a:lnTo>
                  <a:lnTo>
                    <a:pt x="831425" y="518173"/>
                  </a:lnTo>
                  <a:lnTo>
                    <a:pt x="846011" y="523574"/>
                  </a:lnTo>
                  <a:lnTo>
                    <a:pt x="860280" y="529927"/>
                  </a:lnTo>
                  <a:lnTo>
                    <a:pt x="874550" y="536281"/>
                  </a:lnTo>
                  <a:lnTo>
                    <a:pt x="888502" y="543270"/>
                  </a:lnTo>
                  <a:lnTo>
                    <a:pt x="901820" y="551212"/>
                  </a:lnTo>
                  <a:lnTo>
                    <a:pt x="915455" y="559472"/>
                  </a:lnTo>
                  <a:lnTo>
                    <a:pt x="928773" y="568367"/>
                  </a:lnTo>
                  <a:lnTo>
                    <a:pt x="937017" y="573132"/>
                  </a:lnTo>
                  <a:lnTo>
                    <a:pt x="945262" y="578215"/>
                  </a:lnTo>
                  <a:lnTo>
                    <a:pt x="949067" y="581709"/>
                  </a:lnTo>
                  <a:lnTo>
                    <a:pt x="952872" y="584886"/>
                  </a:lnTo>
                  <a:lnTo>
                    <a:pt x="956994" y="588063"/>
                  </a:lnTo>
                  <a:lnTo>
                    <a:pt x="960483" y="591557"/>
                  </a:lnTo>
                  <a:lnTo>
                    <a:pt x="982996" y="613795"/>
                  </a:lnTo>
                  <a:lnTo>
                    <a:pt x="995363" y="626502"/>
                  </a:lnTo>
                  <a:lnTo>
                    <a:pt x="817789" y="804086"/>
                  </a:lnTo>
                  <a:lnTo>
                    <a:pt x="805740" y="792014"/>
                  </a:lnTo>
                  <a:lnTo>
                    <a:pt x="799715" y="786296"/>
                  </a:lnTo>
                  <a:lnTo>
                    <a:pt x="793690" y="781213"/>
                  </a:lnTo>
                  <a:lnTo>
                    <a:pt x="787665" y="776448"/>
                  </a:lnTo>
                  <a:lnTo>
                    <a:pt x="781006" y="771682"/>
                  </a:lnTo>
                  <a:lnTo>
                    <a:pt x="774665" y="767553"/>
                  </a:lnTo>
                  <a:lnTo>
                    <a:pt x="768323" y="764058"/>
                  </a:lnTo>
                  <a:lnTo>
                    <a:pt x="761346" y="760881"/>
                  </a:lnTo>
                  <a:lnTo>
                    <a:pt x="754687" y="757704"/>
                  </a:lnTo>
                  <a:lnTo>
                    <a:pt x="747394" y="755163"/>
                  </a:lnTo>
                  <a:lnTo>
                    <a:pt x="740418" y="752622"/>
                  </a:lnTo>
                  <a:lnTo>
                    <a:pt x="733442" y="750715"/>
                  </a:lnTo>
                  <a:lnTo>
                    <a:pt x="725832" y="749127"/>
                  </a:lnTo>
                  <a:lnTo>
                    <a:pt x="718539" y="747856"/>
                  </a:lnTo>
                  <a:lnTo>
                    <a:pt x="711245" y="747221"/>
                  </a:lnTo>
                  <a:lnTo>
                    <a:pt x="703635" y="746586"/>
                  </a:lnTo>
                  <a:lnTo>
                    <a:pt x="696025" y="746268"/>
                  </a:lnTo>
                  <a:lnTo>
                    <a:pt x="688732" y="746586"/>
                  </a:lnTo>
                  <a:lnTo>
                    <a:pt x="681438" y="747221"/>
                  </a:lnTo>
                  <a:lnTo>
                    <a:pt x="673828" y="747856"/>
                  </a:lnTo>
                  <a:lnTo>
                    <a:pt x="666852" y="749127"/>
                  </a:lnTo>
                  <a:lnTo>
                    <a:pt x="659242" y="750715"/>
                  </a:lnTo>
                  <a:lnTo>
                    <a:pt x="652266" y="752622"/>
                  </a:lnTo>
                  <a:lnTo>
                    <a:pt x="644972" y="755163"/>
                  </a:lnTo>
                  <a:lnTo>
                    <a:pt x="637996" y="757704"/>
                  </a:lnTo>
                  <a:lnTo>
                    <a:pt x="631337" y="760881"/>
                  </a:lnTo>
                  <a:lnTo>
                    <a:pt x="624361" y="764058"/>
                  </a:lnTo>
                  <a:lnTo>
                    <a:pt x="617702" y="767553"/>
                  </a:lnTo>
                  <a:lnTo>
                    <a:pt x="611043" y="771682"/>
                  </a:lnTo>
                  <a:lnTo>
                    <a:pt x="605018" y="776448"/>
                  </a:lnTo>
                  <a:lnTo>
                    <a:pt x="598994" y="781213"/>
                  </a:lnTo>
                  <a:lnTo>
                    <a:pt x="592652" y="786296"/>
                  </a:lnTo>
                  <a:lnTo>
                    <a:pt x="586944" y="792014"/>
                  </a:lnTo>
                  <a:lnTo>
                    <a:pt x="296167" y="1083010"/>
                  </a:lnTo>
                  <a:lnTo>
                    <a:pt x="290460" y="1089046"/>
                  </a:lnTo>
                  <a:lnTo>
                    <a:pt x="285386" y="1095082"/>
                  </a:lnTo>
                  <a:lnTo>
                    <a:pt x="280630" y="1101118"/>
                  </a:lnTo>
                  <a:lnTo>
                    <a:pt x="276190" y="1107471"/>
                  </a:lnTo>
                  <a:lnTo>
                    <a:pt x="272068" y="1113825"/>
                  </a:lnTo>
                  <a:lnTo>
                    <a:pt x="268580" y="1120814"/>
                  </a:lnTo>
                  <a:lnTo>
                    <a:pt x="265092" y="1127485"/>
                  </a:lnTo>
                  <a:lnTo>
                    <a:pt x="261921" y="1134156"/>
                  </a:lnTo>
                  <a:lnTo>
                    <a:pt x="259384" y="1141463"/>
                  </a:lnTo>
                  <a:lnTo>
                    <a:pt x="257165" y="1148134"/>
                  </a:lnTo>
                  <a:lnTo>
                    <a:pt x="255262" y="1155759"/>
                  </a:lnTo>
                  <a:lnTo>
                    <a:pt x="253676" y="1162748"/>
                  </a:lnTo>
                  <a:lnTo>
                    <a:pt x="252408" y="1170054"/>
                  </a:lnTo>
                  <a:lnTo>
                    <a:pt x="251774" y="1177361"/>
                  </a:lnTo>
                  <a:lnTo>
                    <a:pt x="251140" y="1184668"/>
                  </a:lnTo>
                  <a:lnTo>
                    <a:pt x="250823" y="1192292"/>
                  </a:lnTo>
                  <a:lnTo>
                    <a:pt x="251140" y="1199916"/>
                  </a:lnTo>
                  <a:lnTo>
                    <a:pt x="251774" y="1207223"/>
                  </a:lnTo>
                  <a:lnTo>
                    <a:pt x="252408" y="1214847"/>
                  </a:lnTo>
                  <a:lnTo>
                    <a:pt x="253676" y="1222154"/>
                  </a:lnTo>
                  <a:lnTo>
                    <a:pt x="255262" y="1229461"/>
                  </a:lnTo>
                  <a:lnTo>
                    <a:pt x="257165" y="1236767"/>
                  </a:lnTo>
                  <a:lnTo>
                    <a:pt x="259384" y="1244074"/>
                  </a:lnTo>
                  <a:lnTo>
                    <a:pt x="261921" y="1250745"/>
                  </a:lnTo>
                  <a:lnTo>
                    <a:pt x="265092" y="1257734"/>
                  </a:lnTo>
                  <a:lnTo>
                    <a:pt x="268580" y="1264723"/>
                  </a:lnTo>
                  <a:lnTo>
                    <a:pt x="272068" y="1271077"/>
                  </a:lnTo>
                  <a:lnTo>
                    <a:pt x="276190" y="1277748"/>
                  </a:lnTo>
                  <a:lnTo>
                    <a:pt x="280630" y="1284102"/>
                  </a:lnTo>
                  <a:lnTo>
                    <a:pt x="285703" y="1290138"/>
                  </a:lnTo>
                  <a:lnTo>
                    <a:pt x="290460" y="1296491"/>
                  </a:lnTo>
                  <a:lnTo>
                    <a:pt x="296167" y="1302210"/>
                  </a:lnTo>
                  <a:lnTo>
                    <a:pt x="308534" y="1314599"/>
                  </a:lnTo>
                  <a:lnTo>
                    <a:pt x="314242" y="1320000"/>
                  </a:lnTo>
                  <a:lnTo>
                    <a:pt x="320267" y="1325083"/>
                  </a:lnTo>
                  <a:lnTo>
                    <a:pt x="326608" y="1330165"/>
                  </a:lnTo>
                  <a:lnTo>
                    <a:pt x="332633" y="1334613"/>
                  </a:lnTo>
                  <a:lnTo>
                    <a:pt x="339292" y="1338425"/>
                  </a:lnTo>
                  <a:lnTo>
                    <a:pt x="345951" y="1342237"/>
                  </a:lnTo>
                  <a:lnTo>
                    <a:pt x="352610" y="1345414"/>
                  </a:lnTo>
                  <a:lnTo>
                    <a:pt x="359269" y="1348591"/>
                  </a:lnTo>
                  <a:lnTo>
                    <a:pt x="366245" y="1351450"/>
                  </a:lnTo>
                  <a:lnTo>
                    <a:pt x="373539" y="1353674"/>
                  </a:lnTo>
                  <a:lnTo>
                    <a:pt x="380515" y="1355580"/>
                  </a:lnTo>
                  <a:lnTo>
                    <a:pt x="387808" y="1356851"/>
                  </a:lnTo>
                  <a:lnTo>
                    <a:pt x="394784" y="1358121"/>
                  </a:lnTo>
                  <a:lnTo>
                    <a:pt x="402077" y="1359074"/>
                  </a:lnTo>
                  <a:lnTo>
                    <a:pt x="409370" y="1359710"/>
                  </a:lnTo>
                  <a:lnTo>
                    <a:pt x="416664" y="1359710"/>
                  </a:lnTo>
                  <a:lnTo>
                    <a:pt x="424274" y="1359710"/>
                  </a:lnTo>
                  <a:lnTo>
                    <a:pt x="431884" y="1359074"/>
                  </a:lnTo>
                  <a:lnTo>
                    <a:pt x="439494" y="1358121"/>
                  </a:lnTo>
                  <a:lnTo>
                    <a:pt x="446788" y="1356851"/>
                  </a:lnTo>
                  <a:lnTo>
                    <a:pt x="454081" y="1355262"/>
                  </a:lnTo>
                  <a:lnTo>
                    <a:pt x="461691" y="1353356"/>
                  </a:lnTo>
                  <a:lnTo>
                    <a:pt x="468667" y="1351132"/>
                  </a:lnTo>
                  <a:lnTo>
                    <a:pt x="475960" y="1348591"/>
                  </a:lnTo>
                  <a:lnTo>
                    <a:pt x="482619" y="1345414"/>
                  </a:lnTo>
                  <a:lnTo>
                    <a:pt x="489278" y="1342237"/>
                  </a:lnTo>
                  <a:lnTo>
                    <a:pt x="496255" y="1338425"/>
                  </a:lnTo>
                  <a:lnTo>
                    <a:pt x="502596" y="1334613"/>
                  </a:lnTo>
                  <a:lnTo>
                    <a:pt x="509255" y="1330165"/>
                  </a:lnTo>
                  <a:lnTo>
                    <a:pt x="515280" y="1325083"/>
                  </a:lnTo>
                  <a:lnTo>
                    <a:pt x="521305" y="1320000"/>
                  </a:lnTo>
                  <a:lnTo>
                    <a:pt x="527330" y="1314599"/>
                  </a:lnTo>
                  <a:lnTo>
                    <a:pt x="652583" y="1188797"/>
                  </a:lnTo>
                  <a:lnTo>
                    <a:pt x="657022" y="1184350"/>
                  </a:lnTo>
                  <a:lnTo>
                    <a:pt x="661778" y="1180220"/>
                  </a:lnTo>
                  <a:lnTo>
                    <a:pt x="667169" y="1176408"/>
                  </a:lnTo>
                  <a:lnTo>
                    <a:pt x="672243" y="1172913"/>
                  </a:lnTo>
                  <a:lnTo>
                    <a:pt x="677316" y="1169419"/>
                  </a:lnTo>
                  <a:lnTo>
                    <a:pt x="683024" y="1166560"/>
                  </a:lnTo>
                  <a:lnTo>
                    <a:pt x="688415" y="1163701"/>
                  </a:lnTo>
                  <a:lnTo>
                    <a:pt x="693805" y="1161477"/>
                  </a:lnTo>
                  <a:lnTo>
                    <a:pt x="699830" y="1159253"/>
                  </a:lnTo>
                  <a:lnTo>
                    <a:pt x="705538" y="1157347"/>
                  </a:lnTo>
                  <a:lnTo>
                    <a:pt x="711245" y="1156076"/>
                  </a:lnTo>
                  <a:lnTo>
                    <a:pt x="717270" y="1154488"/>
                  </a:lnTo>
                  <a:lnTo>
                    <a:pt x="723295" y="1153217"/>
                  </a:lnTo>
                  <a:lnTo>
                    <a:pt x="729003" y="1152582"/>
                  </a:lnTo>
                  <a:lnTo>
                    <a:pt x="735345" y="1152264"/>
                  </a:lnTo>
                  <a:lnTo>
                    <a:pt x="741052" y="1151947"/>
                  </a:lnTo>
                  <a:lnTo>
                    <a:pt x="747077" y="1152264"/>
                  </a:lnTo>
                  <a:lnTo>
                    <a:pt x="753102" y="1152582"/>
                  </a:lnTo>
                  <a:lnTo>
                    <a:pt x="759127" y="1153217"/>
                  </a:lnTo>
                  <a:lnTo>
                    <a:pt x="764835" y="1154488"/>
                  </a:lnTo>
                  <a:lnTo>
                    <a:pt x="771176" y="1156076"/>
                  </a:lnTo>
                  <a:lnTo>
                    <a:pt x="776884" y="1157347"/>
                  </a:lnTo>
                  <a:lnTo>
                    <a:pt x="782592" y="1159253"/>
                  </a:lnTo>
                  <a:lnTo>
                    <a:pt x="788300" y="1161477"/>
                  </a:lnTo>
                  <a:lnTo>
                    <a:pt x="794007" y="1163701"/>
                  </a:lnTo>
                  <a:lnTo>
                    <a:pt x="799398" y="1166560"/>
                  </a:lnTo>
                  <a:lnTo>
                    <a:pt x="805106" y="1169419"/>
                  </a:lnTo>
                  <a:lnTo>
                    <a:pt x="810179" y="1172913"/>
                  </a:lnTo>
                  <a:lnTo>
                    <a:pt x="815253" y="1176726"/>
                  </a:lnTo>
                  <a:lnTo>
                    <a:pt x="820326" y="1180538"/>
                  </a:lnTo>
                  <a:lnTo>
                    <a:pt x="825083" y="1184350"/>
                  </a:lnTo>
                  <a:lnTo>
                    <a:pt x="829839" y="1188797"/>
                  </a:lnTo>
                  <a:lnTo>
                    <a:pt x="834278" y="1193880"/>
                  </a:lnTo>
                  <a:lnTo>
                    <a:pt x="838718" y="1198646"/>
                  </a:lnTo>
                  <a:lnTo>
                    <a:pt x="842523" y="1203411"/>
                  </a:lnTo>
                  <a:lnTo>
                    <a:pt x="846011" y="1208811"/>
                  </a:lnTo>
                  <a:lnTo>
                    <a:pt x="849182" y="1213894"/>
                  </a:lnTo>
                  <a:lnTo>
                    <a:pt x="852036" y="1219295"/>
                  </a:lnTo>
                  <a:lnTo>
                    <a:pt x="855207" y="1224695"/>
                  </a:lnTo>
                  <a:lnTo>
                    <a:pt x="857426" y="1230731"/>
                  </a:lnTo>
                  <a:lnTo>
                    <a:pt x="859646" y="1236132"/>
                  </a:lnTo>
                  <a:lnTo>
                    <a:pt x="861549" y="1241850"/>
                  </a:lnTo>
                  <a:lnTo>
                    <a:pt x="862817" y="1247886"/>
                  </a:lnTo>
                  <a:lnTo>
                    <a:pt x="864085" y="1253922"/>
                  </a:lnTo>
                  <a:lnTo>
                    <a:pt x="865354" y="1259958"/>
                  </a:lnTo>
                  <a:lnTo>
                    <a:pt x="865988" y="1265994"/>
                  </a:lnTo>
                  <a:lnTo>
                    <a:pt x="866305" y="1271712"/>
                  </a:lnTo>
                  <a:lnTo>
                    <a:pt x="866622" y="1278066"/>
                  </a:lnTo>
                  <a:lnTo>
                    <a:pt x="866305" y="1283784"/>
                  </a:lnTo>
                  <a:lnTo>
                    <a:pt x="865988" y="1289820"/>
                  </a:lnTo>
                  <a:lnTo>
                    <a:pt x="865354" y="1295856"/>
                  </a:lnTo>
                  <a:lnTo>
                    <a:pt x="864085" y="1301892"/>
                  </a:lnTo>
                  <a:lnTo>
                    <a:pt x="862817" y="1307610"/>
                  </a:lnTo>
                  <a:lnTo>
                    <a:pt x="861549" y="1313646"/>
                  </a:lnTo>
                  <a:lnTo>
                    <a:pt x="859646" y="1319364"/>
                  </a:lnTo>
                  <a:lnTo>
                    <a:pt x="857426" y="1325083"/>
                  </a:lnTo>
                  <a:lnTo>
                    <a:pt x="855207" y="1330801"/>
                  </a:lnTo>
                  <a:lnTo>
                    <a:pt x="852036" y="1336201"/>
                  </a:lnTo>
                  <a:lnTo>
                    <a:pt x="849182" y="1341602"/>
                  </a:lnTo>
                  <a:lnTo>
                    <a:pt x="846011" y="1346685"/>
                  </a:lnTo>
                  <a:lnTo>
                    <a:pt x="842523" y="1352085"/>
                  </a:lnTo>
                  <a:lnTo>
                    <a:pt x="838718" y="1357168"/>
                  </a:lnTo>
                  <a:lnTo>
                    <a:pt x="834278" y="1361934"/>
                  </a:lnTo>
                  <a:lnTo>
                    <a:pt x="829839" y="1366699"/>
                  </a:lnTo>
                  <a:lnTo>
                    <a:pt x="704586" y="1492183"/>
                  </a:lnTo>
                  <a:lnTo>
                    <a:pt x="696976" y="1499489"/>
                  </a:lnTo>
                  <a:lnTo>
                    <a:pt x="689366" y="1506796"/>
                  </a:lnTo>
                  <a:lnTo>
                    <a:pt x="681755" y="1513467"/>
                  </a:lnTo>
                  <a:lnTo>
                    <a:pt x="673511" y="1520139"/>
                  </a:lnTo>
                  <a:lnTo>
                    <a:pt x="665584" y="1526492"/>
                  </a:lnTo>
                  <a:lnTo>
                    <a:pt x="657339" y="1532528"/>
                  </a:lnTo>
                  <a:lnTo>
                    <a:pt x="649095" y="1538882"/>
                  </a:lnTo>
                  <a:lnTo>
                    <a:pt x="640533" y="1544282"/>
                  </a:lnTo>
                  <a:lnTo>
                    <a:pt x="632289" y="1549683"/>
                  </a:lnTo>
                  <a:lnTo>
                    <a:pt x="623410" y="1554766"/>
                  </a:lnTo>
                  <a:lnTo>
                    <a:pt x="614848" y="1560166"/>
                  </a:lnTo>
                  <a:lnTo>
                    <a:pt x="605970" y="1564932"/>
                  </a:lnTo>
                  <a:lnTo>
                    <a:pt x="597091" y="1569379"/>
                  </a:lnTo>
                  <a:lnTo>
                    <a:pt x="587895" y="1573827"/>
                  </a:lnTo>
                  <a:lnTo>
                    <a:pt x="579017" y="1577639"/>
                  </a:lnTo>
                  <a:lnTo>
                    <a:pt x="569821" y="1581451"/>
                  </a:lnTo>
                  <a:lnTo>
                    <a:pt x="560625" y="1584946"/>
                  </a:lnTo>
                  <a:lnTo>
                    <a:pt x="551429" y="1588440"/>
                  </a:lnTo>
                  <a:lnTo>
                    <a:pt x="541916" y="1591617"/>
                  </a:lnTo>
                  <a:lnTo>
                    <a:pt x="532403" y="1594476"/>
                  </a:lnTo>
                  <a:lnTo>
                    <a:pt x="522891" y="1597335"/>
                  </a:lnTo>
                  <a:lnTo>
                    <a:pt x="513695" y="1599559"/>
                  </a:lnTo>
                  <a:lnTo>
                    <a:pt x="503865" y="1601783"/>
                  </a:lnTo>
                  <a:lnTo>
                    <a:pt x="494669" y="1603689"/>
                  </a:lnTo>
                  <a:lnTo>
                    <a:pt x="484839" y="1605277"/>
                  </a:lnTo>
                  <a:lnTo>
                    <a:pt x="475326" y="1606866"/>
                  </a:lnTo>
                  <a:lnTo>
                    <a:pt x="465496" y="1608454"/>
                  </a:lnTo>
                  <a:lnTo>
                    <a:pt x="455666" y="1609407"/>
                  </a:lnTo>
                  <a:lnTo>
                    <a:pt x="446471" y="1610360"/>
                  </a:lnTo>
                  <a:lnTo>
                    <a:pt x="436641" y="1610995"/>
                  </a:lnTo>
                  <a:lnTo>
                    <a:pt x="427128" y="1611313"/>
                  </a:lnTo>
                  <a:lnTo>
                    <a:pt x="417298" y="1611313"/>
                  </a:lnTo>
                  <a:lnTo>
                    <a:pt x="416664" y="1611313"/>
                  </a:lnTo>
                  <a:lnTo>
                    <a:pt x="407151" y="1611313"/>
                  </a:lnTo>
                  <a:lnTo>
                    <a:pt x="397321" y="1610995"/>
                  </a:lnTo>
                  <a:lnTo>
                    <a:pt x="387808" y="1610360"/>
                  </a:lnTo>
                  <a:lnTo>
                    <a:pt x="377978" y="1609407"/>
                  </a:lnTo>
                  <a:lnTo>
                    <a:pt x="368148" y="1608454"/>
                  </a:lnTo>
                  <a:lnTo>
                    <a:pt x="358635" y="1606866"/>
                  </a:lnTo>
                  <a:lnTo>
                    <a:pt x="348805" y="1605277"/>
                  </a:lnTo>
                  <a:lnTo>
                    <a:pt x="339292" y="1603689"/>
                  </a:lnTo>
                  <a:lnTo>
                    <a:pt x="329779" y="1601783"/>
                  </a:lnTo>
                  <a:lnTo>
                    <a:pt x="320267" y="1599559"/>
                  </a:lnTo>
                  <a:lnTo>
                    <a:pt x="310754" y="1597017"/>
                  </a:lnTo>
                  <a:lnTo>
                    <a:pt x="301558" y="1594476"/>
                  </a:lnTo>
                  <a:lnTo>
                    <a:pt x="292045" y="1591617"/>
                  </a:lnTo>
                  <a:lnTo>
                    <a:pt x="282532" y="1588122"/>
                  </a:lnTo>
                  <a:lnTo>
                    <a:pt x="273653" y="1584628"/>
                  </a:lnTo>
                  <a:lnTo>
                    <a:pt x="264141" y="1581133"/>
                  </a:lnTo>
                  <a:lnTo>
                    <a:pt x="255262" y="1577321"/>
                  </a:lnTo>
                  <a:lnTo>
                    <a:pt x="246066" y="1573509"/>
                  </a:lnTo>
                  <a:lnTo>
                    <a:pt x="237505" y="1568744"/>
                  </a:lnTo>
                  <a:lnTo>
                    <a:pt x="228309" y="1564296"/>
                  </a:lnTo>
                  <a:lnTo>
                    <a:pt x="219747" y="1559531"/>
                  </a:lnTo>
                  <a:lnTo>
                    <a:pt x="211186" y="1554448"/>
                  </a:lnTo>
                  <a:lnTo>
                    <a:pt x="202624" y="1549365"/>
                  </a:lnTo>
                  <a:lnTo>
                    <a:pt x="194062" y="1543965"/>
                  </a:lnTo>
                  <a:lnTo>
                    <a:pt x="185818" y="1538246"/>
                  </a:lnTo>
                  <a:lnTo>
                    <a:pt x="177574" y="1532211"/>
                  </a:lnTo>
                  <a:lnTo>
                    <a:pt x="169646" y="1526175"/>
                  </a:lnTo>
                  <a:lnTo>
                    <a:pt x="161402" y="1519821"/>
                  </a:lnTo>
                  <a:lnTo>
                    <a:pt x="153791" y="1513150"/>
                  </a:lnTo>
                  <a:lnTo>
                    <a:pt x="146181" y="1506478"/>
                  </a:lnTo>
                  <a:lnTo>
                    <a:pt x="138571" y="1499489"/>
                  </a:lnTo>
                  <a:lnTo>
                    <a:pt x="131278" y="1492183"/>
                  </a:lnTo>
                  <a:lnTo>
                    <a:pt x="118594" y="1479793"/>
                  </a:lnTo>
                  <a:lnTo>
                    <a:pt x="111618" y="1472487"/>
                  </a:lnTo>
                  <a:lnTo>
                    <a:pt x="104324" y="1464545"/>
                  </a:lnTo>
                  <a:lnTo>
                    <a:pt x="97665" y="1456920"/>
                  </a:lnTo>
                  <a:lnTo>
                    <a:pt x="90689" y="1448978"/>
                  </a:lnTo>
                  <a:lnTo>
                    <a:pt x="84665" y="1441036"/>
                  </a:lnTo>
                  <a:lnTo>
                    <a:pt x="78323" y="1432776"/>
                  </a:lnTo>
                  <a:lnTo>
                    <a:pt x="72298" y="1424517"/>
                  </a:lnTo>
                  <a:lnTo>
                    <a:pt x="66907" y="1415939"/>
                  </a:lnTo>
                  <a:lnTo>
                    <a:pt x="61517" y="1407680"/>
                  </a:lnTo>
                  <a:lnTo>
                    <a:pt x="55809" y="1398785"/>
                  </a:lnTo>
                  <a:lnTo>
                    <a:pt x="51052" y="1390207"/>
                  </a:lnTo>
                  <a:lnTo>
                    <a:pt x="46296" y="1381312"/>
                  </a:lnTo>
                  <a:lnTo>
                    <a:pt x="41857" y="1372417"/>
                  </a:lnTo>
                  <a:lnTo>
                    <a:pt x="37417" y="1363204"/>
                  </a:lnTo>
                  <a:lnTo>
                    <a:pt x="33295" y="1354309"/>
                  </a:lnTo>
                  <a:lnTo>
                    <a:pt x="29807" y="1345096"/>
                  </a:lnTo>
                  <a:lnTo>
                    <a:pt x="26002" y="1335884"/>
                  </a:lnTo>
                  <a:lnTo>
                    <a:pt x="22514" y="1326353"/>
                  </a:lnTo>
                  <a:lnTo>
                    <a:pt x="19343" y="1317458"/>
                  </a:lnTo>
                  <a:lnTo>
                    <a:pt x="16489" y="1307610"/>
                  </a:lnTo>
                  <a:lnTo>
                    <a:pt x="13952" y="1298397"/>
                  </a:lnTo>
                  <a:lnTo>
                    <a:pt x="11415" y="1288867"/>
                  </a:lnTo>
                  <a:lnTo>
                    <a:pt x="9513" y="1279337"/>
                  </a:lnTo>
                  <a:lnTo>
                    <a:pt x="7610" y="1269806"/>
                  </a:lnTo>
                  <a:lnTo>
                    <a:pt x="5391" y="1260276"/>
                  </a:lnTo>
                  <a:lnTo>
                    <a:pt x="4122" y="1250428"/>
                  </a:lnTo>
                  <a:lnTo>
                    <a:pt x="2854" y="1240579"/>
                  </a:lnTo>
                  <a:lnTo>
                    <a:pt x="1585" y="1231049"/>
                  </a:lnTo>
                  <a:lnTo>
                    <a:pt x="951" y="1221201"/>
                  </a:lnTo>
                  <a:lnTo>
                    <a:pt x="317" y="1211671"/>
                  </a:lnTo>
                  <a:lnTo>
                    <a:pt x="0" y="1201822"/>
                  </a:lnTo>
                  <a:lnTo>
                    <a:pt x="0" y="1192292"/>
                  </a:lnTo>
                  <a:lnTo>
                    <a:pt x="0" y="1182444"/>
                  </a:lnTo>
                  <a:lnTo>
                    <a:pt x="317" y="1172913"/>
                  </a:lnTo>
                  <a:lnTo>
                    <a:pt x="951" y="1163065"/>
                  </a:lnTo>
                  <a:lnTo>
                    <a:pt x="1585" y="1153217"/>
                  </a:lnTo>
                  <a:lnTo>
                    <a:pt x="2854" y="1143687"/>
                  </a:lnTo>
                  <a:lnTo>
                    <a:pt x="4122" y="1133839"/>
                  </a:lnTo>
                  <a:lnTo>
                    <a:pt x="5391" y="1124626"/>
                  </a:lnTo>
                  <a:lnTo>
                    <a:pt x="7610" y="1114778"/>
                  </a:lnTo>
                  <a:lnTo>
                    <a:pt x="9513" y="1105247"/>
                  </a:lnTo>
                  <a:lnTo>
                    <a:pt x="11733" y="1095717"/>
                  </a:lnTo>
                  <a:lnTo>
                    <a:pt x="13952" y="1086187"/>
                  </a:lnTo>
                  <a:lnTo>
                    <a:pt x="16806" y="1076656"/>
                  </a:lnTo>
                  <a:lnTo>
                    <a:pt x="19660" y="1067126"/>
                  </a:lnTo>
                  <a:lnTo>
                    <a:pt x="22514" y="1057913"/>
                  </a:lnTo>
                  <a:lnTo>
                    <a:pt x="26319" y="1048700"/>
                  </a:lnTo>
                  <a:lnTo>
                    <a:pt x="29807" y="1039487"/>
                  </a:lnTo>
                  <a:lnTo>
                    <a:pt x="33612" y="1030275"/>
                  </a:lnTo>
                  <a:lnTo>
                    <a:pt x="37417" y="1021380"/>
                  </a:lnTo>
                  <a:lnTo>
                    <a:pt x="42174" y="1012167"/>
                  </a:lnTo>
                  <a:lnTo>
                    <a:pt x="46613" y="1003590"/>
                  </a:lnTo>
                  <a:lnTo>
                    <a:pt x="51369" y="994694"/>
                  </a:lnTo>
                  <a:lnTo>
                    <a:pt x="56126" y="986117"/>
                  </a:lnTo>
                  <a:lnTo>
                    <a:pt x="61517" y="977222"/>
                  </a:lnTo>
                  <a:lnTo>
                    <a:pt x="66907" y="968962"/>
                  </a:lnTo>
                  <a:lnTo>
                    <a:pt x="72615" y="960385"/>
                  </a:lnTo>
                  <a:lnTo>
                    <a:pt x="78640" y="952443"/>
                  </a:lnTo>
                  <a:lnTo>
                    <a:pt x="84665" y="943866"/>
                  </a:lnTo>
                  <a:lnTo>
                    <a:pt x="91006" y="936241"/>
                  </a:lnTo>
                  <a:lnTo>
                    <a:pt x="97665" y="927981"/>
                  </a:lnTo>
                  <a:lnTo>
                    <a:pt x="104324" y="920357"/>
                  </a:lnTo>
                  <a:lnTo>
                    <a:pt x="111618" y="913050"/>
                  </a:lnTo>
                  <a:lnTo>
                    <a:pt x="118594" y="905426"/>
                  </a:lnTo>
                  <a:lnTo>
                    <a:pt x="409687" y="613795"/>
                  </a:lnTo>
                  <a:lnTo>
                    <a:pt x="416981" y="606806"/>
                  </a:lnTo>
                  <a:lnTo>
                    <a:pt x="424591" y="599817"/>
                  </a:lnTo>
                  <a:lnTo>
                    <a:pt x="432201" y="592828"/>
                  </a:lnTo>
                  <a:lnTo>
                    <a:pt x="440446" y="586157"/>
                  </a:lnTo>
                  <a:lnTo>
                    <a:pt x="448373" y="579803"/>
                  </a:lnTo>
                  <a:lnTo>
                    <a:pt x="456618" y="573767"/>
                  </a:lnTo>
                  <a:lnTo>
                    <a:pt x="464545" y="567731"/>
                  </a:lnTo>
                  <a:lnTo>
                    <a:pt x="472789" y="562013"/>
                  </a:lnTo>
                  <a:lnTo>
                    <a:pt x="481668" y="556612"/>
                  </a:lnTo>
                  <a:lnTo>
                    <a:pt x="489913" y="551530"/>
                  </a:lnTo>
                  <a:lnTo>
                    <a:pt x="498791" y="546447"/>
                  </a:lnTo>
                  <a:lnTo>
                    <a:pt x="507353" y="541682"/>
                  </a:lnTo>
                  <a:lnTo>
                    <a:pt x="516549" y="537234"/>
                  </a:lnTo>
                  <a:lnTo>
                    <a:pt x="525744" y="532786"/>
                  </a:lnTo>
                  <a:lnTo>
                    <a:pt x="534623" y="528974"/>
                  </a:lnTo>
                  <a:lnTo>
                    <a:pt x="543819" y="524844"/>
                  </a:lnTo>
                  <a:lnTo>
                    <a:pt x="553015" y="521350"/>
                  </a:lnTo>
                  <a:lnTo>
                    <a:pt x="562210" y="517855"/>
                  </a:lnTo>
                  <a:lnTo>
                    <a:pt x="571406" y="514679"/>
                  </a:lnTo>
                  <a:lnTo>
                    <a:pt x="580919" y="511819"/>
                  </a:lnTo>
                  <a:lnTo>
                    <a:pt x="590115" y="508960"/>
                  </a:lnTo>
                  <a:lnTo>
                    <a:pt x="599945" y="506737"/>
                  </a:lnTo>
                  <a:lnTo>
                    <a:pt x="609141" y="504513"/>
                  </a:lnTo>
                  <a:lnTo>
                    <a:pt x="618971" y="502607"/>
                  </a:lnTo>
                  <a:lnTo>
                    <a:pt x="628801" y="500701"/>
                  </a:lnTo>
                  <a:lnTo>
                    <a:pt x="637996" y="499430"/>
                  </a:lnTo>
                  <a:lnTo>
                    <a:pt x="647826" y="498159"/>
                  </a:lnTo>
                  <a:lnTo>
                    <a:pt x="657339" y="496888"/>
                  </a:lnTo>
                  <a:lnTo>
                    <a:pt x="667169" y="496253"/>
                  </a:lnTo>
                  <a:lnTo>
                    <a:pt x="676682" y="495618"/>
                  </a:lnTo>
                  <a:lnTo>
                    <a:pt x="686512" y="495300"/>
                  </a:lnTo>
                  <a:close/>
                  <a:moveTo>
                    <a:pt x="1100956" y="0"/>
                  </a:moveTo>
                  <a:lnTo>
                    <a:pt x="1110484" y="318"/>
                  </a:lnTo>
                  <a:lnTo>
                    <a:pt x="1120330" y="635"/>
                  </a:lnTo>
                  <a:lnTo>
                    <a:pt x="1129858" y="953"/>
                  </a:lnTo>
                  <a:lnTo>
                    <a:pt x="1139704" y="1906"/>
                  </a:lnTo>
                  <a:lnTo>
                    <a:pt x="1149549" y="2858"/>
                  </a:lnTo>
                  <a:lnTo>
                    <a:pt x="1159077" y="4129"/>
                  </a:lnTo>
                  <a:lnTo>
                    <a:pt x="1168605" y="5717"/>
                  </a:lnTo>
                  <a:lnTo>
                    <a:pt x="1178133" y="7622"/>
                  </a:lnTo>
                  <a:lnTo>
                    <a:pt x="1187979" y="9528"/>
                  </a:lnTo>
                  <a:lnTo>
                    <a:pt x="1197189" y="11751"/>
                  </a:lnTo>
                  <a:lnTo>
                    <a:pt x="1207035" y="14292"/>
                  </a:lnTo>
                  <a:lnTo>
                    <a:pt x="1216245" y="16832"/>
                  </a:lnTo>
                  <a:lnTo>
                    <a:pt x="1225774" y="19691"/>
                  </a:lnTo>
                  <a:lnTo>
                    <a:pt x="1235302" y="22867"/>
                  </a:lnTo>
                  <a:lnTo>
                    <a:pt x="1244512" y="26360"/>
                  </a:lnTo>
                  <a:lnTo>
                    <a:pt x="1253722" y="29854"/>
                  </a:lnTo>
                  <a:lnTo>
                    <a:pt x="1262615" y="33665"/>
                  </a:lnTo>
                  <a:lnTo>
                    <a:pt x="1271826" y="37793"/>
                  </a:lnTo>
                  <a:lnTo>
                    <a:pt x="1280719" y="42240"/>
                  </a:lnTo>
                  <a:lnTo>
                    <a:pt x="1289929" y="46686"/>
                  </a:lnTo>
                  <a:lnTo>
                    <a:pt x="1298504" y="51450"/>
                  </a:lnTo>
                  <a:lnTo>
                    <a:pt x="1307397" y="56214"/>
                  </a:lnTo>
                  <a:lnTo>
                    <a:pt x="1315972" y="61613"/>
                  </a:lnTo>
                  <a:lnTo>
                    <a:pt x="1324547" y="67012"/>
                  </a:lnTo>
                  <a:lnTo>
                    <a:pt x="1332805" y="72728"/>
                  </a:lnTo>
                  <a:lnTo>
                    <a:pt x="1341063" y="78762"/>
                  </a:lnTo>
                  <a:lnTo>
                    <a:pt x="1349320" y="84797"/>
                  </a:lnTo>
                  <a:lnTo>
                    <a:pt x="1357260" y="91148"/>
                  </a:lnTo>
                  <a:lnTo>
                    <a:pt x="1365200" y="97818"/>
                  </a:lnTo>
                  <a:lnTo>
                    <a:pt x="1373141" y="104805"/>
                  </a:lnTo>
                  <a:lnTo>
                    <a:pt x="1380445" y="111792"/>
                  </a:lnTo>
                  <a:lnTo>
                    <a:pt x="1388068" y="119096"/>
                  </a:lnTo>
                  <a:lnTo>
                    <a:pt x="1400454" y="131482"/>
                  </a:lnTo>
                  <a:lnTo>
                    <a:pt x="1407759" y="138787"/>
                  </a:lnTo>
                  <a:lnTo>
                    <a:pt x="1414746" y="146727"/>
                  </a:lnTo>
                  <a:lnTo>
                    <a:pt x="1421416" y="154349"/>
                  </a:lnTo>
                  <a:lnTo>
                    <a:pt x="1428403" y="161971"/>
                  </a:lnTo>
                  <a:lnTo>
                    <a:pt x="1434437" y="170229"/>
                  </a:lnTo>
                  <a:lnTo>
                    <a:pt x="1440472" y="178168"/>
                  </a:lnTo>
                  <a:lnTo>
                    <a:pt x="1446824" y="186743"/>
                  </a:lnTo>
                  <a:lnTo>
                    <a:pt x="1452223" y="195001"/>
                  </a:lnTo>
                  <a:lnTo>
                    <a:pt x="1457622" y="203576"/>
                  </a:lnTo>
                  <a:lnTo>
                    <a:pt x="1463022" y="211833"/>
                  </a:lnTo>
                  <a:lnTo>
                    <a:pt x="1468103" y="220725"/>
                  </a:lnTo>
                  <a:lnTo>
                    <a:pt x="1472550" y="229618"/>
                  </a:lnTo>
                  <a:lnTo>
                    <a:pt x="1477631" y="238510"/>
                  </a:lnTo>
                  <a:lnTo>
                    <a:pt x="1481760" y="247403"/>
                  </a:lnTo>
                  <a:lnTo>
                    <a:pt x="1485571" y="256613"/>
                  </a:lnTo>
                  <a:lnTo>
                    <a:pt x="1489383" y="265506"/>
                  </a:lnTo>
                  <a:lnTo>
                    <a:pt x="1492876" y="275033"/>
                  </a:lnTo>
                  <a:lnTo>
                    <a:pt x="1496687" y="283926"/>
                  </a:lnTo>
                  <a:lnTo>
                    <a:pt x="1499863" y="293454"/>
                  </a:lnTo>
                  <a:lnTo>
                    <a:pt x="1502722" y="302981"/>
                  </a:lnTo>
                  <a:lnTo>
                    <a:pt x="1505263" y="312191"/>
                  </a:lnTo>
                  <a:lnTo>
                    <a:pt x="1507803" y="322037"/>
                  </a:lnTo>
                  <a:lnTo>
                    <a:pt x="1509709" y="331247"/>
                  </a:lnTo>
                  <a:lnTo>
                    <a:pt x="1512250" y="341092"/>
                  </a:lnTo>
                  <a:lnTo>
                    <a:pt x="1513838" y="350620"/>
                  </a:lnTo>
                  <a:lnTo>
                    <a:pt x="1515426" y="360148"/>
                  </a:lnTo>
                  <a:lnTo>
                    <a:pt x="1516696" y="369675"/>
                  </a:lnTo>
                  <a:lnTo>
                    <a:pt x="1517649" y="379521"/>
                  </a:lnTo>
                  <a:lnTo>
                    <a:pt x="1518284" y="389366"/>
                  </a:lnTo>
                  <a:lnTo>
                    <a:pt x="1518919" y="398894"/>
                  </a:lnTo>
                  <a:lnTo>
                    <a:pt x="1519237" y="408739"/>
                  </a:lnTo>
                  <a:lnTo>
                    <a:pt x="1519237" y="418267"/>
                  </a:lnTo>
                  <a:lnTo>
                    <a:pt x="1519237" y="428112"/>
                  </a:lnTo>
                  <a:lnTo>
                    <a:pt x="1518919" y="437640"/>
                  </a:lnTo>
                  <a:lnTo>
                    <a:pt x="1518284" y="447485"/>
                  </a:lnTo>
                  <a:lnTo>
                    <a:pt x="1517649" y="457013"/>
                  </a:lnTo>
                  <a:lnTo>
                    <a:pt x="1516696" y="466858"/>
                  </a:lnTo>
                  <a:lnTo>
                    <a:pt x="1515426" y="476703"/>
                  </a:lnTo>
                  <a:lnTo>
                    <a:pt x="1513838" y="486231"/>
                  </a:lnTo>
                  <a:lnTo>
                    <a:pt x="1512250" y="496076"/>
                  </a:lnTo>
                  <a:lnTo>
                    <a:pt x="1509709" y="505287"/>
                  </a:lnTo>
                  <a:lnTo>
                    <a:pt x="1507803" y="515132"/>
                  </a:lnTo>
                  <a:lnTo>
                    <a:pt x="1505263" y="524342"/>
                  </a:lnTo>
                  <a:lnTo>
                    <a:pt x="1502722" y="533870"/>
                  </a:lnTo>
                  <a:lnTo>
                    <a:pt x="1499863" y="543080"/>
                  </a:lnTo>
                  <a:lnTo>
                    <a:pt x="1496687" y="552608"/>
                  </a:lnTo>
                  <a:lnTo>
                    <a:pt x="1493511" y="561818"/>
                  </a:lnTo>
                  <a:lnTo>
                    <a:pt x="1489700" y="571345"/>
                  </a:lnTo>
                  <a:lnTo>
                    <a:pt x="1485889" y="580238"/>
                  </a:lnTo>
                  <a:lnTo>
                    <a:pt x="1481760" y="589448"/>
                  </a:lnTo>
                  <a:lnTo>
                    <a:pt x="1477631" y="598658"/>
                  </a:lnTo>
                  <a:lnTo>
                    <a:pt x="1472867" y="607233"/>
                  </a:lnTo>
                  <a:lnTo>
                    <a:pt x="1468103" y="616443"/>
                  </a:lnTo>
                  <a:lnTo>
                    <a:pt x="1463339" y="625018"/>
                  </a:lnTo>
                  <a:lnTo>
                    <a:pt x="1457622" y="633593"/>
                  </a:lnTo>
                  <a:lnTo>
                    <a:pt x="1452541" y="642168"/>
                  </a:lnTo>
                  <a:lnTo>
                    <a:pt x="1446824" y="650108"/>
                  </a:lnTo>
                  <a:lnTo>
                    <a:pt x="1440789" y="658683"/>
                  </a:lnTo>
                  <a:lnTo>
                    <a:pt x="1434755" y="666622"/>
                  </a:lnTo>
                  <a:lnTo>
                    <a:pt x="1428403" y="674880"/>
                  </a:lnTo>
                  <a:lnTo>
                    <a:pt x="1421416" y="682820"/>
                  </a:lnTo>
                  <a:lnTo>
                    <a:pt x="1414746" y="690759"/>
                  </a:lnTo>
                  <a:lnTo>
                    <a:pt x="1407759" y="698064"/>
                  </a:lnTo>
                  <a:lnTo>
                    <a:pt x="1400454" y="706004"/>
                  </a:lnTo>
                  <a:lnTo>
                    <a:pt x="1108896" y="996917"/>
                  </a:lnTo>
                  <a:lnTo>
                    <a:pt x="1101591" y="1004221"/>
                  </a:lnTo>
                  <a:lnTo>
                    <a:pt x="1093651" y="1011208"/>
                  </a:lnTo>
                  <a:lnTo>
                    <a:pt x="1086029" y="1018513"/>
                  </a:lnTo>
                  <a:lnTo>
                    <a:pt x="1078407" y="1024865"/>
                  </a:lnTo>
                  <a:lnTo>
                    <a:pt x="1070149" y="1031216"/>
                  </a:lnTo>
                  <a:lnTo>
                    <a:pt x="1061891" y="1037568"/>
                  </a:lnTo>
                  <a:lnTo>
                    <a:pt x="1053634" y="1043285"/>
                  </a:lnTo>
                  <a:lnTo>
                    <a:pt x="1045376" y="1049001"/>
                  </a:lnTo>
                  <a:lnTo>
                    <a:pt x="1036483" y="1054718"/>
                  </a:lnTo>
                  <a:lnTo>
                    <a:pt x="1028226" y="1059800"/>
                  </a:lnTo>
                  <a:lnTo>
                    <a:pt x="1019333" y="1064563"/>
                  </a:lnTo>
                  <a:lnTo>
                    <a:pt x="1010440" y="1069645"/>
                  </a:lnTo>
                  <a:lnTo>
                    <a:pt x="1001547" y="1074091"/>
                  </a:lnTo>
                  <a:lnTo>
                    <a:pt x="992654" y="1078220"/>
                  </a:lnTo>
                  <a:lnTo>
                    <a:pt x="983444" y="1082348"/>
                  </a:lnTo>
                  <a:lnTo>
                    <a:pt x="973916" y="1086477"/>
                  </a:lnTo>
                  <a:lnTo>
                    <a:pt x="965023" y="1089971"/>
                  </a:lnTo>
                  <a:lnTo>
                    <a:pt x="955495" y="1093147"/>
                  </a:lnTo>
                  <a:lnTo>
                    <a:pt x="946285" y="1096322"/>
                  </a:lnTo>
                  <a:lnTo>
                    <a:pt x="936757" y="1099181"/>
                  </a:lnTo>
                  <a:lnTo>
                    <a:pt x="927546" y="1101721"/>
                  </a:lnTo>
                  <a:lnTo>
                    <a:pt x="917700" y="1104580"/>
                  </a:lnTo>
                  <a:lnTo>
                    <a:pt x="908490" y="1106803"/>
                  </a:lnTo>
                  <a:lnTo>
                    <a:pt x="898644" y="1108708"/>
                  </a:lnTo>
                  <a:lnTo>
                    <a:pt x="889116" y="1110296"/>
                  </a:lnTo>
                  <a:lnTo>
                    <a:pt x="879588" y="1111884"/>
                  </a:lnTo>
                  <a:lnTo>
                    <a:pt x="869743" y="1113155"/>
                  </a:lnTo>
                  <a:lnTo>
                    <a:pt x="860215" y="1114108"/>
                  </a:lnTo>
                  <a:lnTo>
                    <a:pt x="850369" y="1114743"/>
                  </a:lnTo>
                  <a:lnTo>
                    <a:pt x="840841" y="1115378"/>
                  </a:lnTo>
                  <a:lnTo>
                    <a:pt x="830995" y="1115695"/>
                  </a:lnTo>
                  <a:lnTo>
                    <a:pt x="821467" y="1116013"/>
                  </a:lnTo>
                  <a:lnTo>
                    <a:pt x="820832" y="1116013"/>
                  </a:lnTo>
                  <a:lnTo>
                    <a:pt x="810986" y="1115695"/>
                  </a:lnTo>
                  <a:lnTo>
                    <a:pt x="801141" y="1115378"/>
                  </a:lnTo>
                  <a:lnTo>
                    <a:pt x="791613" y="1114743"/>
                  </a:lnTo>
                  <a:lnTo>
                    <a:pt x="781767" y="1114108"/>
                  </a:lnTo>
                  <a:lnTo>
                    <a:pt x="772239" y="1113155"/>
                  </a:lnTo>
                  <a:lnTo>
                    <a:pt x="762393" y="1111884"/>
                  </a:lnTo>
                  <a:lnTo>
                    <a:pt x="753183" y="1110296"/>
                  </a:lnTo>
                  <a:lnTo>
                    <a:pt x="743337" y="1108391"/>
                  </a:lnTo>
                  <a:lnTo>
                    <a:pt x="733809" y="1106485"/>
                  </a:lnTo>
                  <a:lnTo>
                    <a:pt x="724281" y="1104262"/>
                  </a:lnTo>
                  <a:lnTo>
                    <a:pt x="714753" y="1101721"/>
                  </a:lnTo>
                  <a:lnTo>
                    <a:pt x="705543" y="1098863"/>
                  </a:lnTo>
                  <a:lnTo>
                    <a:pt x="696015" y="1096005"/>
                  </a:lnTo>
                  <a:lnTo>
                    <a:pt x="686804" y="1092829"/>
                  </a:lnTo>
                  <a:lnTo>
                    <a:pt x="677276" y="1089653"/>
                  </a:lnTo>
                  <a:lnTo>
                    <a:pt x="668384" y="1086160"/>
                  </a:lnTo>
                  <a:lnTo>
                    <a:pt x="659173" y="1082031"/>
                  </a:lnTo>
                  <a:lnTo>
                    <a:pt x="650280" y="1077902"/>
                  </a:lnTo>
                  <a:lnTo>
                    <a:pt x="641070" y="1073774"/>
                  </a:lnTo>
                  <a:lnTo>
                    <a:pt x="632495" y="1069327"/>
                  </a:lnTo>
                  <a:lnTo>
                    <a:pt x="623602" y="1064246"/>
                  </a:lnTo>
                  <a:lnTo>
                    <a:pt x="615027" y="1059482"/>
                  </a:lnTo>
                  <a:lnTo>
                    <a:pt x="606451" y="1054401"/>
                  </a:lnTo>
                  <a:lnTo>
                    <a:pt x="597876" y="1048684"/>
                  </a:lnTo>
                  <a:lnTo>
                    <a:pt x="589618" y="1042967"/>
                  </a:lnTo>
                  <a:lnTo>
                    <a:pt x="581361" y="1037251"/>
                  </a:lnTo>
                  <a:lnTo>
                    <a:pt x="573103" y="1030899"/>
                  </a:lnTo>
                  <a:lnTo>
                    <a:pt x="565481" y="1024547"/>
                  </a:lnTo>
                  <a:lnTo>
                    <a:pt x="557223" y="1018195"/>
                  </a:lnTo>
                  <a:lnTo>
                    <a:pt x="549918" y="1011208"/>
                  </a:lnTo>
                  <a:lnTo>
                    <a:pt x="542296" y="1004221"/>
                  </a:lnTo>
                  <a:lnTo>
                    <a:pt x="534673" y="996917"/>
                  </a:lnTo>
                  <a:lnTo>
                    <a:pt x="522287" y="984848"/>
                  </a:lnTo>
                  <a:lnTo>
                    <a:pt x="700144" y="806680"/>
                  </a:lnTo>
                  <a:lnTo>
                    <a:pt x="712530" y="819384"/>
                  </a:lnTo>
                  <a:lnTo>
                    <a:pt x="718565" y="825100"/>
                  </a:lnTo>
                  <a:lnTo>
                    <a:pt x="724281" y="830182"/>
                  </a:lnTo>
                  <a:lnTo>
                    <a:pt x="730316" y="834945"/>
                  </a:lnTo>
                  <a:lnTo>
                    <a:pt x="736985" y="839074"/>
                  </a:lnTo>
                  <a:lnTo>
                    <a:pt x="743337" y="843520"/>
                  </a:lnTo>
                  <a:lnTo>
                    <a:pt x="750007" y="847014"/>
                  </a:lnTo>
                  <a:lnTo>
                    <a:pt x="756677" y="850507"/>
                  </a:lnTo>
                  <a:lnTo>
                    <a:pt x="763346" y="853366"/>
                  </a:lnTo>
                  <a:lnTo>
                    <a:pt x="770333" y="855906"/>
                  </a:lnTo>
                  <a:lnTo>
                    <a:pt x="777321" y="858130"/>
                  </a:lnTo>
                  <a:lnTo>
                    <a:pt x="784626" y="860353"/>
                  </a:lnTo>
                  <a:lnTo>
                    <a:pt x="791613" y="861941"/>
                  </a:lnTo>
                  <a:lnTo>
                    <a:pt x="798918" y="863211"/>
                  </a:lnTo>
                  <a:lnTo>
                    <a:pt x="806222" y="864164"/>
                  </a:lnTo>
                  <a:lnTo>
                    <a:pt x="813527" y="864481"/>
                  </a:lnTo>
                  <a:lnTo>
                    <a:pt x="820832" y="864799"/>
                  </a:lnTo>
                  <a:lnTo>
                    <a:pt x="828455" y="864481"/>
                  </a:lnTo>
                  <a:lnTo>
                    <a:pt x="836395" y="863846"/>
                  </a:lnTo>
                  <a:lnTo>
                    <a:pt x="843699" y="863211"/>
                  </a:lnTo>
                  <a:lnTo>
                    <a:pt x="851004" y="861941"/>
                  </a:lnTo>
                  <a:lnTo>
                    <a:pt x="858627" y="860353"/>
                  </a:lnTo>
                  <a:lnTo>
                    <a:pt x="865614" y="858130"/>
                  </a:lnTo>
                  <a:lnTo>
                    <a:pt x="873236" y="855906"/>
                  </a:lnTo>
                  <a:lnTo>
                    <a:pt x="879906" y="853366"/>
                  </a:lnTo>
                  <a:lnTo>
                    <a:pt x="886893" y="850507"/>
                  </a:lnTo>
                  <a:lnTo>
                    <a:pt x="893880" y="847014"/>
                  </a:lnTo>
                  <a:lnTo>
                    <a:pt x="900550" y="843520"/>
                  </a:lnTo>
                  <a:lnTo>
                    <a:pt x="907220" y="839074"/>
                  </a:lnTo>
                  <a:lnTo>
                    <a:pt x="913572" y="834628"/>
                  </a:lnTo>
                  <a:lnTo>
                    <a:pt x="919606" y="830182"/>
                  </a:lnTo>
                  <a:lnTo>
                    <a:pt x="925640" y="825100"/>
                  </a:lnTo>
                  <a:lnTo>
                    <a:pt x="931357" y="819384"/>
                  </a:lnTo>
                  <a:lnTo>
                    <a:pt x="1222915" y="527835"/>
                  </a:lnTo>
                  <a:lnTo>
                    <a:pt x="1228314" y="522119"/>
                  </a:lnTo>
                  <a:lnTo>
                    <a:pt x="1233396" y="516402"/>
                  </a:lnTo>
                  <a:lnTo>
                    <a:pt x="1238160" y="510050"/>
                  </a:lnTo>
                  <a:lnTo>
                    <a:pt x="1242606" y="503699"/>
                  </a:lnTo>
                  <a:lnTo>
                    <a:pt x="1246735" y="497347"/>
                  </a:lnTo>
                  <a:lnTo>
                    <a:pt x="1250229" y="490360"/>
                  </a:lnTo>
                  <a:lnTo>
                    <a:pt x="1253722" y="483690"/>
                  </a:lnTo>
                  <a:lnTo>
                    <a:pt x="1256898" y="477021"/>
                  </a:lnTo>
                  <a:lnTo>
                    <a:pt x="1259439" y="469716"/>
                  </a:lnTo>
                  <a:lnTo>
                    <a:pt x="1261663" y="462729"/>
                  </a:lnTo>
                  <a:lnTo>
                    <a:pt x="1263568" y="455425"/>
                  </a:lnTo>
                  <a:lnTo>
                    <a:pt x="1265156" y="448120"/>
                  </a:lnTo>
                  <a:lnTo>
                    <a:pt x="1266427" y="440816"/>
                  </a:lnTo>
                  <a:lnTo>
                    <a:pt x="1267062" y="433511"/>
                  </a:lnTo>
                  <a:lnTo>
                    <a:pt x="1267697" y="425889"/>
                  </a:lnTo>
                  <a:lnTo>
                    <a:pt x="1268015" y="418267"/>
                  </a:lnTo>
                  <a:lnTo>
                    <a:pt x="1267697" y="410962"/>
                  </a:lnTo>
                  <a:lnTo>
                    <a:pt x="1267062" y="403340"/>
                  </a:lnTo>
                  <a:lnTo>
                    <a:pt x="1266427" y="396035"/>
                  </a:lnTo>
                  <a:lnTo>
                    <a:pt x="1265156" y="388731"/>
                  </a:lnTo>
                  <a:lnTo>
                    <a:pt x="1263568" y="381426"/>
                  </a:lnTo>
                  <a:lnTo>
                    <a:pt x="1261663" y="374439"/>
                  </a:lnTo>
                  <a:lnTo>
                    <a:pt x="1259439" y="367135"/>
                  </a:lnTo>
                  <a:lnTo>
                    <a:pt x="1256898" y="360465"/>
                  </a:lnTo>
                  <a:lnTo>
                    <a:pt x="1254040" y="353161"/>
                  </a:lnTo>
                  <a:lnTo>
                    <a:pt x="1250229" y="346491"/>
                  </a:lnTo>
                  <a:lnTo>
                    <a:pt x="1246735" y="340139"/>
                  </a:lnTo>
                  <a:lnTo>
                    <a:pt x="1242606" y="333470"/>
                  </a:lnTo>
                  <a:lnTo>
                    <a:pt x="1238160" y="327118"/>
                  </a:lnTo>
                  <a:lnTo>
                    <a:pt x="1233396" y="321084"/>
                  </a:lnTo>
                  <a:lnTo>
                    <a:pt x="1228314" y="314732"/>
                  </a:lnTo>
                  <a:lnTo>
                    <a:pt x="1222915" y="309016"/>
                  </a:lnTo>
                  <a:lnTo>
                    <a:pt x="1210211" y="296630"/>
                  </a:lnTo>
                  <a:lnTo>
                    <a:pt x="1204494" y="291230"/>
                  </a:lnTo>
                  <a:lnTo>
                    <a:pt x="1198460" y="286149"/>
                  </a:lnTo>
                  <a:lnTo>
                    <a:pt x="1192425" y="281068"/>
                  </a:lnTo>
                  <a:lnTo>
                    <a:pt x="1186073" y="276939"/>
                  </a:lnTo>
                  <a:lnTo>
                    <a:pt x="1179404" y="272810"/>
                  </a:lnTo>
                  <a:lnTo>
                    <a:pt x="1172734" y="269317"/>
                  </a:lnTo>
                  <a:lnTo>
                    <a:pt x="1166065" y="265506"/>
                  </a:lnTo>
                  <a:lnTo>
                    <a:pt x="1159077" y="262647"/>
                  </a:lnTo>
                  <a:lnTo>
                    <a:pt x="1152090" y="260107"/>
                  </a:lnTo>
                  <a:lnTo>
                    <a:pt x="1144785" y="257883"/>
                  </a:lnTo>
                  <a:lnTo>
                    <a:pt x="1137798" y="255978"/>
                  </a:lnTo>
                  <a:lnTo>
                    <a:pt x="1130811" y="254390"/>
                  </a:lnTo>
                  <a:lnTo>
                    <a:pt x="1123188" y="253120"/>
                  </a:lnTo>
                  <a:lnTo>
                    <a:pt x="1115884" y="252167"/>
                  </a:lnTo>
                  <a:lnTo>
                    <a:pt x="1108261" y="251849"/>
                  </a:lnTo>
                  <a:lnTo>
                    <a:pt x="1100956" y="251532"/>
                  </a:lnTo>
                  <a:lnTo>
                    <a:pt x="1093334" y="251849"/>
                  </a:lnTo>
                  <a:lnTo>
                    <a:pt x="1086029" y="252167"/>
                  </a:lnTo>
                  <a:lnTo>
                    <a:pt x="1078724" y="253120"/>
                  </a:lnTo>
                  <a:lnTo>
                    <a:pt x="1071102" y="254390"/>
                  </a:lnTo>
                  <a:lnTo>
                    <a:pt x="1064115" y="255978"/>
                  </a:lnTo>
                  <a:lnTo>
                    <a:pt x="1056492" y="257883"/>
                  </a:lnTo>
                  <a:lnTo>
                    <a:pt x="1049505" y="260107"/>
                  </a:lnTo>
                  <a:lnTo>
                    <a:pt x="1042518" y="262647"/>
                  </a:lnTo>
                  <a:lnTo>
                    <a:pt x="1035530" y="265506"/>
                  </a:lnTo>
                  <a:lnTo>
                    <a:pt x="1028861" y="269317"/>
                  </a:lnTo>
                  <a:lnTo>
                    <a:pt x="1022191" y="272810"/>
                  </a:lnTo>
                  <a:lnTo>
                    <a:pt x="1015839" y="276939"/>
                  </a:lnTo>
                  <a:lnTo>
                    <a:pt x="1009487" y="281068"/>
                  </a:lnTo>
                  <a:lnTo>
                    <a:pt x="1003135" y="286149"/>
                  </a:lnTo>
                  <a:lnTo>
                    <a:pt x="997101" y="291230"/>
                  </a:lnTo>
                  <a:lnTo>
                    <a:pt x="991066" y="296630"/>
                  </a:lnTo>
                  <a:lnTo>
                    <a:pt x="871648" y="416361"/>
                  </a:lnTo>
                  <a:lnTo>
                    <a:pt x="866884" y="420807"/>
                  </a:lnTo>
                  <a:lnTo>
                    <a:pt x="862120" y="425254"/>
                  </a:lnTo>
                  <a:lnTo>
                    <a:pt x="857039" y="429065"/>
                  </a:lnTo>
                  <a:lnTo>
                    <a:pt x="851639" y="432558"/>
                  </a:lnTo>
                  <a:lnTo>
                    <a:pt x="846558" y="435734"/>
                  </a:lnTo>
                  <a:lnTo>
                    <a:pt x="841159" y="438910"/>
                  </a:lnTo>
                  <a:lnTo>
                    <a:pt x="835442" y="441768"/>
                  </a:lnTo>
                  <a:lnTo>
                    <a:pt x="830043" y="444309"/>
                  </a:lnTo>
                  <a:lnTo>
                    <a:pt x="824326" y="446215"/>
                  </a:lnTo>
                  <a:lnTo>
                    <a:pt x="818291" y="448120"/>
                  </a:lnTo>
                  <a:lnTo>
                    <a:pt x="812574" y="449708"/>
                  </a:lnTo>
                  <a:lnTo>
                    <a:pt x="806858" y="450978"/>
                  </a:lnTo>
                  <a:lnTo>
                    <a:pt x="800823" y="451931"/>
                  </a:lnTo>
                  <a:lnTo>
                    <a:pt x="794789" y="452566"/>
                  </a:lnTo>
                  <a:lnTo>
                    <a:pt x="788754" y="453202"/>
                  </a:lnTo>
                  <a:lnTo>
                    <a:pt x="782720" y="453202"/>
                  </a:lnTo>
                  <a:lnTo>
                    <a:pt x="776686" y="453202"/>
                  </a:lnTo>
                  <a:lnTo>
                    <a:pt x="770969" y="452566"/>
                  </a:lnTo>
                  <a:lnTo>
                    <a:pt x="764617" y="451931"/>
                  </a:lnTo>
                  <a:lnTo>
                    <a:pt x="758900" y="450978"/>
                  </a:lnTo>
                  <a:lnTo>
                    <a:pt x="752865" y="449708"/>
                  </a:lnTo>
                  <a:lnTo>
                    <a:pt x="746831" y="448120"/>
                  </a:lnTo>
                  <a:lnTo>
                    <a:pt x="741114" y="446215"/>
                  </a:lnTo>
                  <a:lnTo>
                    <a:pt x="735715" y="444309"/>
                  </a:lnTo>
                  <a:lnTo>
                    <a:pt x="729681" y="441768"/>
                  </a:lnTo>
                  <a:lnTo>
                    <a:pt x="724281" y="438910"/>
                  </a:lnTo>
                  <a:lnTo>
                    <a:pt x="718882" y="435734"/>
                  </a:lnTo>
                  <a:lnTo>
                    <a:pt x="713483" y="432558"/>
                  </a:lnTo>
                  <a:lnTo>
                    <a:pt x="708401" y="429065"/>
                  </a:lnTo>
                  <a:lnTo>
                    <a:pt x="703637" y="425254"/>
                  </a:lnTo>
                  <a:lnTo>
                    <a:pt x="698873" y="420807"/>
                  </a:lnTo>
                  <a:lnTo>
                    <a:pt x="693792" y="416361"/>
                  </a:lnTo>
                  <a:lnTo>
                    <a:pt x="689345" y="411915"/>
                  </a:lnTo>
                  <a:lnTo>
                    <a:pt x="685216" y="407151"/>
                  </a:lnTo>
                  <a:lnTo>
                    <a:pt x="681405" y="401752"/>
                  </a:lnTo>
                  <a:lnTo>
                    <a:pt x="677594" y="396670"/>
                  </a:lnTo>
                  <a:lnTo>
                    <a:pt x="674418" y="391589"/>
                  </a:lnTo>
                  <a:lnTo>
                    <a:pt x="671560" y="385872"/>
                  </a:lnTo>
                  <a:lnTo>
                    <a:pt x="668701" y="380473"/>
                  </a:lnTo>
                  <a:lnTo>
                    <a:pt x="666478" y="375074"/>
                  </a:lnTo>
                  <a:lnTo>
                    <a:pt x="664255" y="369040"/>
                  </a:lnTo>
                  <a:lnTo>
                    <a:pt x="662031" y="363323"/>
                  </a:lnTo>
                  <a:lnTo>
                    <a:pt x="660443" y="357607"/>
                  </a:lnTo>
                  <a:lnTo>
                    <a:pt x="659173" y="351573"/>
                  </a:lnTo>
                  <a:lnTo>
                    <a:pt x="658220" y="345856"/>
                  </a:lnTo>
                  <a:lnTo>
                    <a:pt x="657585" y="339822"/>
                  </a:lnTo>
                  <a:lnTo>
                    <a:pt x="657267" y="333470"/>
                  </a:lnTo>
                  <a:lnTo>
                    <a:pt x="656950" y="327753"/>
                  </a:lnTo>
                  <a:lnTo>
                    <a:pt x="657267" y="321719"/>
                  </a:lnTo>
                  <a:lnTo>
                    <a:pt x="657585" y="315685"/>
                  </a:lnTo>
                  <a:lnTo>
                    <a:pt x="658220" y="309651"/>
                  </a:lnTo>
                  <a:lnTo>
                    <a:pt x="659173" y="303934"/>
                  </a:lnTo>
                  <a:lnTo>
                    <a:pt x="660443" y="297582"/>
                  </a:lnTo>
                  <a:lnTo>
                    <a:pt x="662031" y="291866"/>
                  </a:lnTo>
                  <a:lnTo>
                    <a:pt x="664255" y="286149"/>
                  </a:lnTo>
                  <a:lnTo>
                    <a:pt x="666478" y="280432"/>
                  </a:lnTo>
                  <a:lnTo>
                    <a:pt x="668701" y="274716"/>
                  </a:lnTo>
                  <a:lnTo>
                    <a:pt x="671560" y="269317"/>
                  </a:lnTo>
                  <a:lnTo>
                    <a:pt x="674418" y="263918"/>
                  </a:lnTo>
                  <a:lnTo>
                    <a:pt x="677594" y="258519"/>
                  </a:lnTo>
                  <a:lnTo>
                    <a:pt x="681405" y="253437"/>
                  </a:lnTo>
                  <a:lnTo>
                    <a:pt x="685216" y="248356"/>
                  </a:lnTo>
                  <a:lnTo>
                    <a:pt x="689345" y="243592"/>
                  </a:lnTo>
                  <a:lnTo>
                    <a:pt x="693792" y="238828"/>
                  </a:lnTo>
                  <a:lnTo>
                    <a:pt x="813527" y="119096"/>
                  </a:lnTo>
                  <a:lnTo>
                    <a:pt x="821150" y="111792"/>
                  </a:lnTo>
                  <a:lnTo>
                    <a:pt x="828772" y="104805"/>
                  </a:lnTo>
                  <a:lnTo>
                    <a:pt x="836712" y="97818"/>
                  </a:lnTo>
                  <a:lnTo>
                    <a:pt x="844335" y="91148"/>
                  </a:lnTo>
                  <a:lnTo>
                    <a:pt x="852275" y="84797"/>
                  </a:lnTo>
                  <a:lnTo>
                    <a:pt x="860532" y="78762"/>
                  </a:lnTo>
                  <a:lnTo>
                    <a:pt x="868790" y="72728"/>
                  </a:lnTo>
                  <a:lnTo>
                    <a:pt x="877365" y="67012"/>
                  </a:lnTo>
                  <a:lnTo>
                    <a:pt x="885623" y="61613"/>
                  </a:lnTo>
                  <a:lnTo>
                    <a:pt x="894516" y="56214"/>
                  </a:lnTo>
                  <a:lnTo>
                    <a:pt x="903091" y="51450"/>
                  </a:lnTo>
                  <a:lnTo>
                    <a:pt x="911984" y="46686"/>
                  </a:lnTo>
                  <a:lnTo>
                    <a:pt x="920876" y="42240"/>
                  </a:lnTo>
                  <a:lnTo>
                    <a:pt x="929769" y="37793"/>
                  </a:lnTo>
                  <a:lnTo>
                    <a:pt x="938662" y="33665"/>
                  </a:lnTo>
                  <a:lnTo>
                    <a:pt x="948190" y="29854"/>
                  </a:lnTo>
                  <a:lnTo>
                    <a:pt x="957401" y="26360"/>
                  </a:lnTo>
                  <a:lnTo>
                    <a:pt x="966611" y="22867"/>
                  </a:lnTo>
                  <a:lnTo>
                    <a:pt x="976139" y="19691"/>
                  </a:lnTo>
                  <a:lnTo>
                    <a:pt x="985349" y="16832"/>
                  </a:lnTo>
                  <a:lnTo>
                    <a:pt x="994877" y="14292"/>
                  </a:lnTo>
                  <a:lnTo>
                    <a:pt x="1004088" y="11751"/>
                  </a:lnTo>
                  <a:lnTo>
                    <a:pt x="1013934" y="9528"/>
                  </a:lnTo>
                  <a:lnTo>
                    <a:pt x="1023462" y="7622"/>
                  </a:lnTo>
                  <a:lnTo>
                    <a:pt x="1032990" y="5717"/>
                  </a:lnTo>
                  <a:lnTo>
                    <a:pt x="1042518" y="4129"/>
                  </a:lnTo>
                  <a:lnTo>
                    <a:pt x="1052363" y="2858"/>
                  </a:lnTo>
                  <a:lnTo>
                    <a:pt x="1062209" y="1906"/>
                  </a:lnTo>
                  <a:lnTo>
                    <a:pt x="1071737" y="953"/>
                  </a:lnTo>
                  <a:lnTo>
                    <a:pt x="1081583" y="635"/>
                  </a:lnTo>
                  <a:lnTo>
                    <a:pt x="1091111" y="318"/>
                  </a:lnTo>
                  <a:lnTo>
                    <a:pt x="1100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3510940" y="1805216"/>
              <a:ext cx="339922" cy="339922"/>
            </a:xfrm>
            <a:custGeom>
              <a:avLst/>
              <a:gdLst>
                <a:gd name="T0" fmla="*/ 2147483646 w 6475"/>
                <a:gd name="T1" fmla="*/ 2147483646 h 6474"/>
                <a:gd name="T2" fmla="*/ 2147483646 w 6475"/>
                <a:gd name="T3" fmla="*/ 2147483646 h 6474"/>
                <a:gd name="T4" fmla="*/ 2147483646 w 6475"/>
                <a:gd name="T5" fmla="*/ 2147483646 h 6474"/>
                <a:gd name="T6" fmla="*/ 2147483646 w 6475"/>
                <a:gd name="T7" fmla="*/ 2147483646 h 6474"/>
                <a:gd name="T8" fmla="*/ 2147483646 w 6475"/>
                <a:gd name="T9" fmla="*/ 2147483646 h 6474"/>
                <a:gd name="T10" fmla="*/ 2147483646 w 6475"/>
                <a:gd name="T11" fmla="*/ 2147483646 h 6474"/>
                <a:gd name="T12" fmla="*/ 2147483646 w 6475"/>
                <a:gd name="T13" fmla="*/ 2147483646 h 6474"/>
                <a:gd name="T14" fmla="*/ 2147483646 w 6475"/>
                <a:gd name="T15" fmla="*/ 2147483646 h 6474"/>
                <a:gd name="T16" fmla="*/ 2147483646 w 6475"/>
                <a:gd name="T17" fmla="*/ 2147483646 h 6474"/>
                <a:gd name="T18" fmla="*/ 2147483646 w 6475"/>
                <a:gd name="T19" fmla="*/ 2147483646 h 6474"/>
                <a:gd name="T20" fmla="*/ 2147483646 w 6475"/>
                <a:gd name="T21" fmla="*/ 2147483646 h 6474"/>
                <a:gd name="T22" fmla="*/ 2147483646 w 6475"/>
                <a:gd name="T23" fmla="*/ 1987307535 h 6474"/>
                <a:gd name="T24" fmla="*/ 2147483646 w 6475"/>
                <a:gd name="T25" fmla="*/ 433100014 h 6474"/>
                <a:gd name="T26" fmla="*/ 2147483646 w 6475"/>
                <a:gd name="T27" fmla="*/ 0 h 6474"/>
                <a:gd name="T28" fmla="*/ 2147483646 w 6475"/>
                <a:gd name="T29" fmla="*/ 611465864 h 6474"/>
                <a:gd name="T30" fmla="*/ 2147483646 w 6475"/>
                <a:gd name="T31" fmla="*/ 2147483646 h 6474"/>
                <a:gd name="T32" fmla="*/ 2147483646 w 6475"/>
                <a:gd name="T33" fmla="*/ 2147483646 h 6474"/>
                <a:gd name="T34" fmla="*/ 2147483646 w 6475"/>
                <a:gd name="T35" fmla="*/ 2147483646 h 6474"/>
                <a:gd name="T36" fmla="*/ 2147483646 w 6475"/>
                <a:gd name="T37" fmla="*/ 2147483646 h 6474"/>
                <a:gd name="T38" fmla="*/ 2147483646 w 6475"/>
                <a:gd name="T39" fmla="*/ 2147483646 h 6474"/>
                <a:gd name="T40" fmla="*/ 2147483646 w 6475"/>
                <a:gd name="T41" fmla="*/ 2147483646 h 6474"/>
                <a:gd name="T42" fmla="*/ 2147483646 w 6475"/>
                <a:gd name="T43" fmla="*/ 2147483646 h 6474"/>
                <a:gd name="T44" fmla="*/ 1655347323 w 6475"/>
                <a:gd name="T45" fmla="*/ 2147483646 h 6474"/>
                <a:gd name="T46" fmla="*/ 280103845 w 6475"/>
                <a:gd name="T47" fmla="*/ 2147483646 h 6474"/>
                <a:gd name="T48" fmla="*/ 0 w 6475"/>
                <a:gd name="T49" fmla="*/ 2147483646 h 6474"/>
                <a:gd name="T50" fmla="*/ 840397737 w 6475"/>
                <a:gd name="T51" fmla="*/ 2147483646 h 6474"/>
                <a:gd name="T52" fmla="*/ 2147483646 w 6475"/>
                <a:gd name="T53" fmla="*/ 2147483646 h 6474"/>
                <a:gd name="T54" fmla="*/ 2147483646 w 6475"/>
                <a:gd name="T55" fmla="*/ 2147483646 h 6474"/>
                <a:gd name="T56" fmla="*/ 2147483646 w 6475"/>
                <a:gd name="T57" fmla="*/ 2147483646 h 6474"/>
                <a:gd name="T58" fmla="*/ 2147483646 w 6475"/>
                <a:gd name="T59" fmla="*/ 2147483646 h 6474"/>
                <a:gd name="T60" fmla="*/ 2147483646 w 6475"/>
                <a:gd name="T61" fmla="*/ 2147483646 h 6474"/>
                <a:gd name="T62" fmla="*/ 2147483646 w 6475"/>
                <a:gd name="T63" fmla="*/ 2147483646 h 6474"/>
                <a:gd name="T64" fmla="*/ 2147483646 w 6475"/>
                <a:gd name="T65" fmla="*/ 2147483646 h 6474"/>
                <a:gd name="T66" fmla="*/ 2147483646 w 6475"/>
                <a:gd name="T67" fmla="*/ 2147483646 h 6474"/>
                <a:gd name="T68" fmla="*/ 2147483646 w 6475"/>
                <a:gd name="T69" fmla="*/ 2147483646 h 6474"/>
                <a:gd name="T70" fmla="*/ 2147483646 w 6475"/>
                <a:gd name="T71" fmla="*/ 2147483646 h 6474"/>
                <a:gd name="T72" fmla="*/ 2147483646 w 6475"/>
                <a:gd name="T73" fmla="*/ 2147483646 h 6474"/>
                <a:gd name="T74" fmla="*/ 2147483646 w 6475"/>
                <a:gd name="T75" fmla="*/ 2147483646 h 6474"/>
                <a:gd name="T76" fmla="*/ 2147483646 w 6475"/>
                <a:gd name="T77" fmla="*/ 2147483646 h 6474"/>
                <a:gd name="T78" fmla="*/ 2147483646 w 6475"/>
                <a:gd name="T79" fmla="*/ 2147483646 h 6474"/>
                <a:gd name="T80" fmla="*/ 2147483646 w 6475"/>
                <a:gd name="T81" fmla="*/ 2147483646 h 6474"/>
                <a:gd name="T82" fmla="*/ 2147483646 w 6475"/>
                <a:gd name="T83" fmla="*/ 2147483646 h 6474"/>
                <a:gd name="T84" fmla="*/ 2147483646 w 6475"/>
                <a:gd name="T85" fmla="*/ 2147483646 h 6474"/>
                <a:gd name="T86" fmla="*/ 2147483646 w 6475"/>
                <a:gd name="T87" fmla="*/ 2147483646 h 6474"/>
                <a:gd name="T88" fmla="*/ 2147483646 w 6475"/>
                <a:gd name="T89" fmla="*/ 2147483646 h 6474"/>
                <a:gd name="T90" fmla="*/ 2147483646 w 6475"/>
                <a:gd name="T91" fmla="*/ 2147483646 h 6474"/>
                <a:gd name="T92" fmla="*/ 2147483646 w 6475"/>
                <a:gd name="T93" fmla="*/ 2147483646 h 6474"/>
                <a:gd name="T94" fmla="*/ 2147483646 w 6475"/>
                <a:gd name="T95" fmla="*/ 2147483646 h 6474"/>
                <a:gd name="T96" fmla="*/ 2147483646 w 6475"/>
                <a:gd name="T97" fmla="*/ 2147483646 h 6474"/>
                <a:gd name="T98" fmla="*/ 2147483646 w 6475"/>
                <a:gd name="T99" fmla="*/ 2147483646 h 6474"/>
                <a:gd name="T100" fmla="*/ 2147483646 w 6475"/>
                <a:gd name="T101" fmla="*/ 2147483646 h 6474"/>
                <a:gd name="T102" fmla="*/ 2147483646 w 6475"/>
                <a:gd name="T103" fmla="*/ 2147483646 h 6474"/>
                <a:gd name="T104" fmla="*/ 2147483646 w 6475"/>
                <a:gd name="T105" fmla="*/ 2147483646 h 6474"/>
                <a:gd name="T106" fmla="*/ 2147483646 w 6475"/>
                <a:gd name="T107" fmla="*/ 2147483646 h 6474"/>
                <a:gd name="T108" fmla="*/ 2147483646 w 6475"/>
                <a:gd name="T109" fmla="*/ 2147483646 h 6474"/>
                <a:gd name="T110" fmla="*/ 2147483646 w 6475"/>
                <a:gd name="T111" fmla="*/ 2147483646 h 6474"/>
                <a:gd name="T112" fmla="*/ 2147483646 w 6475"/>
                <a:gd name="T113" fmla="*/ 2147483646 h 6474"/>
                <a:gd name="T114" fmla="*/ 2147483646 w 6475"/>
                <a:gd name="T115" fmla="*/ 2147483646 h 6474"/>
                <a:gd name="T116" fmla="*/ 2147483646 w 6475"/>
                <a:gd name="T117" fmla="*/ 2147483646 h 6474"/>
                <a:gd name="T118" fmla="*/ 2147483646 w 6475"/>
                <a:gd name="T119" fmla="*/ 2147483646 h 6474"/>
                <a:gd name="T120" fmla="*/ 2147483646 w 6475"/>
                <a:gd name="T121" fmla="*/ 2147483646 h 6474"/>
                <a:gd name="T122" fmla="*/ 2147483646 w 6475"/>
                <a:gd name="T123" fmla="*/ 2147483646 h 64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475" h="6474">
                  <a:moveTo>
                    <a:pt x="3889" y="3006"/>
                  </a:moveTo>
                  <a:lnTo>
                    <a:pt x="3889" y="3006"/>
                  </a:lnTo>
                  <a:lnTo>
                    <a:pt x="3915" y="2952"/>
                  </a:lnTo>
                  <a:lnTo>
                    <a:pt x="3940" y="2898"/>
                  </a:lnTo>
                  <a:lnTo>
                    <a:pt x="3964" y="2842"/>
                  </a:lnTo>
                  <a:lnTo>
                    <a:pt x="3987" y="2787"/>
                  </a:lnTo>
                  <a:lnTo>
                    <a:pt x="4007" y="2729"/>
                  </a:lnTo>
                  <a:lnTo>
                    <a:pt x="4026" y="2672"/>
                  </a:lnTo>
                  <a:lnTo>
                    <a:pt x="4043" y="2613"/>
                  </a:lnTo>
                  <a:lnTo>
                    <a:pt x="4059" y="2555"/>
                  </a:lnTo>
                  <a:lnTo>
                    <a:pt x="4073" y="2495"/>
                  </a:lnTo>
                  <a:lnTo>
                    <a:pt x="4085" y="2434"/>
                  </a:lnTo>
                  <a:lnTo>
                    <a:pt x="4096" y="2373"/>
                  </a:lnTo>
                  <a:lnTo>
                    <a:pt x="4104" y="2312"/>
                  </a:lnTo>
                  <a:lnTo>
                    <a:pt x="4111" y="2249"/>
                  </a:lnTo>
                  <a:lnTo>
                    <a:pt x="4116" y="2187"/>
                  </a:lnTo>
                  <a:lnTo>
                    <a:pt x="4119" y="2124"/>
                  </a:lnTo>
                  <a:lnTo>
                    <a:pt x="4120" y="2060"/>
                  </a:lnTo>
                  <a:lnTo>
                    <a:pt x="4120" y="2006"/>
                  </a:lnTo>
                  <a:lnTo>
                    <a:pt x="4117" y="1954"/>
                  </a:lnTo>
                  <a:lnTo>
                    <a:pt x="4114" y="1901"/>
                  </a:lnTo>
                  <a:lnTo>
                    <a:pt x="4109" y="1850"/>
                  </a:lnTo>
                  <a:lnTo>
                    <a:pt x="4103" y="1797"/>
                  </a:lnTo>
                  <a:lnTo>
                    <a:pt x="4096" y="1747"/>
                  </a:lnTo>
                  <a:lnTo>
                    <a:pt x="4088" y="1695"/>
                  </a:lnTo>
                  <a:lnTo>
                    <a:pt x="4078" y="1645"/>
                  </a:lnTo>
                  <a:lnTo>
                    <a:pt x="4067" y="1595"/>
                  </a:lnTo>
                  <a:lnTo>
                    <a:pt x="4055" y="1545"/>
                  </a:lnTo>
                  <a:lnTo>
                    <a:pt x="4042" y="1496"/>
                  </a:lnTo>
                  <a:lnTo>
                    <a:pt x="4028" y="1447"/>
                  </a:lnTo>
                  <a:lnTo>
                    <a:pt x="4012" y="1399"/>
                  </a:lnTo>
                  <a:lnTo>
                    <a:pt x="3995" y="1351"/>
                  </a:lnTo>
                  <a:lnTo>
                    <a:pt x="3977" y="1305"/>
                  </a:lnTo>
                  <a:lnTo>
                    <a:pt x="3958" y="1258"/>
                  </a:lnTo>
                  <a:lnTo>
                    <a:pt x="3938" y="1213"/>
                  </a:lnTo>
                  <a:lnTo>
                    <a:pt x="3916" y="1167"/>
                  </a:lnTo>
                  <a:lnTo>
                    <a:pt x="3895" y="1122"/>
                  </a:lnTo>
                  <a:lnTo>
                    <a:pt x="3871" y="1079"/>
                  </a:lnTo>
                  <a:lnTo>
                    <a:pt x="3847" y="1034"/>
                  </a:lnTo>
                  <a:lnTo>
                    <a:pt x="3822" y="991"/>
                  </a:lnTo>
                  <a:lnTo>
                    <a:pt x="3795" y="949"/>
                  </a:lnTo>
                  <a:lnTo>
                    <a:pt x="3768" y="909"/>
                  </a:lnTo>
                  <a:lnTo>
                    <a:pt x="3740" y="868"/>
                  </a:lnTo>
                  <a:lnTo>
                    <a:pt x="3710" y="827"/>
                  </a:lnTo>
                  <a:lnTo>
                    <a:pt x="3680" y="788"/>
                  </a:lnTo>
                  <a:lnTo>
                    <a:pt x="3649" y="749"/>
                  </a:lnTo>
                  <a:lnTo>
                    <a:pt x="3617" y="712"/>
                  </a:lnTo>
                  <a:lnTo>
                    <a:pt x="3585" y="675"/>
                  </a:lnTo>
                  <a:lnTo>
                    <a:pt x="3551" y="639"/>
                  </a:lnTo>
                  <a:lnTo>
                    <a:pt x="3516" y="603"/>
                  </a:lnTo>
                  <a:lnTo>
                    <a:pt x="3481" y="568"/>
                  </a:lnTo>
                  <a:lnTo>
                    <a:pt x="3445" y="535"/>
                  </a:lnTo>
                  <a:lnTo>
                    <a:pt x="3408" y="503"/>
                  </a:lnTo>
                  <a:lnTo>
                    <a:pt x="3370" y="470"/>
                  </a:lnTo>
                  <a:lnTo>
                    <a:pt x="3332" y="439"/>
                  </a:lnTo>
                  <a:lnTo>
                    <a:pt x="3293" y="409"/>
                  </a:lnTo>
                  <a:lnTo>
                    <a:pt x="3252" y="379"/>
                  </a:lnTo>
                  <a:lnTo>
                    <a:pt x="3211" y="352"/>
                  </a:lnTo>
                  <a:lnTo>
                    <a:pt x="3170" y="324"/>
                  </a:lnTo>
                  <a:lnTo>
                    <a:pt x="3129" y="298"/>
                  </a:lnTo>
                  <a:lnTo>
                    <a:pt x="3085" y="273"/>
                  </a:lnTo>
                  <a:lnTo>
                    <a:pt x="3041" y="249"/>
                  </a:lnTo>
                  <a:lnTo>
                    <a:pt x="2998" y="225"/>
                  </a:lnTo>
                  <a:lnTo>
                    <a:pt x="2953" y="203"/>
                  </a:lnTo>
                  <a:lnTo>
                    <a:pt x="2907" y="182"/>
                  </a:lnTo>
                  <a:lnTo>
                    <a:pt x="2862" y="161"/>
                  </a:lnTo>
                  <a:lnTo>
                    <a:pt x="2815" y="142"/>
                  </a:lnTo>
                  <a:lnTo>
                    <a:pt x="2768" y="124"/>
                  </a:lnTo>
                  <a:lnTo>
                    <a:pt x="2720" y="108"/>
                  </a:lnTo>
                  <a:lnTo>
                    <a:pt x="2672" y="92"/>
                  </a:lnTo>
                  <a:lnTo>
                    <a:pt x="2623" y="78"/>
                  </a:lnTo>
                  <a:lnTo>
                    <a:pt x="2574" y="64"/>
                  </a:lnTo>
                  <a:lnTo>
                    <a:pt x="2525" y="52"/>
                  </a:lnTo>
                  <a:lnTo>
                    <a:pt x="2475" y="42"/>
                  </a:lnTo>
                  <a:lnTo>
                    <a:pt x="2425" y="32"/>
                  </a:lnTo>
                  <a:lnTo>
                    <a:pt x="2373" y="24"/>
                  </a:lnTo>
                  <a:lnTo>
                    <a:pt x="2322" y="17"/>
                  </a:lnTo>
                  <a:lnTo>
                    <a:pt x="2270" y="11"/>
                  </a:lnTo>
                  <a:lnTo>
                    <a:pt x="2219" y="6"/>
                  </a:lnTo>
                  <a:lnTo>
                    <a:pt x="2166" y="2"/>
                  </a:lnTo>
                  <a:lnTo>
                    <a:pt x="2113" y="0"/>
                  </a:lnTo>
                  <a:lnTo>
                    <a:pt x="2060" y="0"/>
                  </a:lnTo>
                  <a:lnTo>
                    <a:pt x="2007" y="0"/>
                  </a:lnTo>
                  <a:lnTo>
                    <a:pt x="1954" y="2"/>
                  </a:lnTo>
                  <a:lnTo>
                    <a:pt x="1901" y="6"/>
                  </a:lnTo>
                  <a:lnTo>
                    <a:pt x="1849" y="11"/>
                  </a:lnTo>
                  <a:lnTo>
                    <a:pt x="1797" y="17"/>
                  </a:lnTo>
                  <a:lnTo>
                    <a:pt x="1746" y="24"/>
                  </a:lnTo>
                  <a:lnTo>
                    <a:pt x="1696" y="32"/>
                  </a:lnTo>
                  <a:lnTo>
                    <a:pt x="1645" y="42"/>
                  </a:lnTo>
                  <a:lnTo>
                    <a:pt x="1595" y="52"/>
                  </a:lnTo>
                  <a:lnTo>
                    <a:pt x="1545" y="64"/>
                  </a:lnTo>
                  <a:lnTo>
                    <a:pt x="1496" y="78"/>
                  </a:lnTo>
                  <a:lnTo>
                    <a:pt x="1448" y="92"/>
                  </a:lnTo>
                  <a:lnTo>
                    <a:pt x="1400" y="108"/>
                  </a:lnTo>
                  <a:lnTo>
                    <a:pt x="1352" y="124"/>
                  </a:lnTo>
                  <a:lnTo>
                    <a:pt x="1305" y="142"/>
                  </a:lnTo>
                  <a:lnTo>
                    <a:pt x="1259" y="161"/>
                  </a:lnTo>
                  <a:lnTo>
                    <a:pt x="1212" y="182"/>
                  </a:lnTo>
                  <a:lnTo>
                    <a:pt x="1168" y="203"/>
                  </a:lnTo>
                  <a:lnTo>
                    <a:pt x="1122" y="225"/>
                  </a:lnTo>
                  <a:lnTo>
                    <a:pt x="1078" y="249"/>
                  </a:lnTo>
                  <a:lnTo>
                    <a:pt x="1035" y="273"/>
                  </a:lnTo>
                  <a:lnTo>
                    <a:pt x="992" y="298"/>
                  </a:lnTo>
                  <a:lnTo>
                    <a:pt x="950" y="324"/>
                  </a:lnTo>
                  <a:lnTo>
                    <a:pt x="908" y="352"/>
                  </a:lnTo>
                  <a:lnTo>
                    <a:pt x="867" y="379"/>
                  </a:lnTo>
                  <a:lnTo>
                    <a:pt x="828" y="409"/>
                  </a:lnTo>
                  <a:lnTo>
                    <a:pt x="788" y="439"/>
                  </a:lnTo>
                  <a:lnTo>
                    <a:pt x="750" y="470"/>
                  </a:lnTo>
                  <a:lnTo>
                    <a:pt x="711" y="503"/>
                  </a:lnTo>
                  <a:lnTo>
                    <a:pt x="676" y="535"/>
                  </a:lnTo>
                  <a:lnTo>
                    <a:pt x="638" y="568"/>
                  </a:lnTo>
                  <a:lnTo>
                    <a:pt x="604" y="603"/>
                  </a:lnTo>
                  <a:lnTo>
                    <a:pt x="569" y="639"/>
                  </a:lnTo>
                  <a:lnTo>
                    <a:pt x="535" y="675"/>
                  </a:lnTo>
                  <a:lnTo>
                    <a:pt x="502" y="712"/>
                  </a:lnTo>
                  <a:lnTo>
                    <a:pt x="471" y="749"/>
                  </a:lnTo>
                  <a:lnTo>
                    <a:pt x="440" y="788"/>
                  </a:lnTo>
                  <a:lnTo>
                    <a:pt x="410" y="827"/>
                  </a:lnTo>
                  <a:lnTo>
                    <a:pt x="380" y="868"/>
                  </a:lnTo>
                  <a:lnTo>
                    <a:pt x="352" y="909"/>
                  </a:lnTo>
                  <a:lnTo>
                    <a:pt x="325" y="949"/>
                  </a:lnTo>
                  <a:lnTo>
                    <a:pt x="298" y="991"/>
                  </a:lnTo>
                  <a:lnTo>
                    <a:pt x="273" y="1034"/>
                  </a:lnTo>
                  <a:lnTo>
                    <a:pt x="249" y="1079"/>
                  </a:lnTo>
                  <a:lnTo>
                    <a:pt x="225" y="1122"/>
                  </a:lnTo>
                  <a:lnTo>
                    <a:pt x="204" y="1167"/>
                  </a:lnTo>
                  <a:lnTo>
                    <a:pt x="182" y="1213"/>
                  </a:lnTo>
                  <a:lnTo>
                    <a:pt x="162" y="1258"/>
                  </a:lnTo>
                  <a:lnTo>
                    <a:pt x="143" y="1305"/>
                  </a:lnTo>
                  <a:lnTo>
                    <a:pt x="125" y="1351"/>
                  </a:lnTo>
                  <a:lnTo>
                    <a:pt x="108" y="1399"/>
                  </a:lnTo>
                  <a:lnTo>
                    <a:pt x="93" y="1447"/>
                  </a:lnTo>
                  <a:lnTo>
                    <a:pt x="78" y="1496"/>
                  </a:lnTo>
                  <a:lnTo>
                    <a:pt x="65" y="1545"/>
                  </a:lnTo>
                  <a:lnTo>
                    <a:pt x="53" y="1595"/>
                  </a:lnTo>
                  <a:lnTo>
                    <a:pt x="42" y="1645"/>
                  </a:lnTo>
                  <a:lnTo>
                    <a:pt x="33" y="1695"/>
                  </a:lnTo>
                  <a:lnTo>
                    <a:pt x="24" y="1747"/>
                  </a:lnTo>
                  <a:lnTo>
                    <a:pt x="17" y="1797"/>
                  </a:lnTo>
                  <a:lnTo>
                    <a:pt x="11" y="1850"/>
                  </a:lnTo>
                  <a:lnTo>
                    <a:pt x="6" y="1901"/>
                  </a:lnTo>
                  <a:lnTo>
                    <a:pt x="3" y="1954"/>
                  </a:lnTo>
                  <a:lnTo>
                    <a:pt x="0" y="2006"/>
                  </a:lnTo>
                  <a:lnTo>
                    <a:pt x="0" y="2060"/>
                  </a:lnTo>
                  <a:lnTo>
                    <a:pt x="0" y="2113"/>
                  </a:lnTo>
                  <a:lnTo>
                    <a:pt x="3" y="2166"/>
                  </a:lnTo>
                  <a:lnTo>
                    <a:pt x="6" y="2218"/>
                  </a:lnTo>
                  <a:lnTo>
                    <a:pt x="11" y="2270"/>
                  </a:lnTo>
                  <a:lnTo>
                    <a:pt x="17" y="2322"/>
                  </a:lnTo>
                  <a:lnTo>
                    <a:pt x="24" y="2374"/>
                  </a:lnTo>
                  <a:lnTo>
                    <a:pt x="33" y="2424"/>
                  </a:lnTo>
                  <a:lnTo>
                    <a:pt x="42" y="2474"/>
                  </a:lnTo>
                  <a:lnTo>
                    <a:pt x="53" y="2525"/>
                  </a:lnTo>
                  <a:lnTo>
                    <a:pt x="65" y="2575"/>
                  </a:lnTo>
                  <a:lnTo>
                    <a:pt x="78" y="2624"/>
                  </a:lnTo>
                  <a:lnTo>
                    <a:pt x="93" y="2672"/>
                  </a:lnTo>
                  <a:lnTo>
                    <a:pt x="108" y="2720"/>
                  </a:lnTo>
                  <a:lnTo>
                    <a:pt x="125" y="2768"/>
                  </a:lnTo>
                  <a:lnTo>
                    <a:pt x="143" y="2816"/>
                  </a:lnTo>
                  <a:lnTo>
                    <a:pt x="162" y="2861"/>
                  </a:lnTo>
                  <a:lnTo>
                    <a:pt x="182" y="2908"/>
                  </a:lnTo>
                  <a:lnTo>
                    <a:pt x="204" y="2953"/>
                  </a:lnTo>
                  <a:lnTo>
                    <a:pt x="225" y="2998"/>
                  </a:lnTo>
                  <a:lnTo>
                    <a:pt x="249" y="3042"/>
                  </a:lnTo>
                  <a:lnTo>
                    <a:pt x="273" y="3085"/>
                  </a:lnTo>
                  <a:lnTo>
                    <a:pt x="298" y="3128"/>
                  </a:lnTo>
                  <a:lnTo>
                    <a:pt x="325" y="3170"/>
                  </a:lnTo>
                  <a:lnTo>
                    <a:pt x="352" y="3212"/>
                  </a:lnTo>
                  <a:lnTo>
                    <a:pt x="380" y="3253"/>
                  </a:lnTo>
                  <a:lnTo>
                    <a:pt x="410" y="3292"/>
                  </a:lnTo>
                  <a:lnTo>
                    <a:pt x="440" y="3332"/>
                  </a:lnTo>
                  <a:lnTo>
                    <a:pt x="471" y="3370"/>
                  </a:lnTo>
                  <a:lnTo>
                    <a:pt x="502" y="3408"/>
                  </a:lnTo>
                  <a:lnTo>
                    <a:pt x="535" y="3445"/>
                  </a:lnTo>
                  <a:lnTo>
                    <a:pt x="569" y="3481"/>
                  </a:lnTo>
                  <a:lnTo>
                    <a:pt x="604" y="3516"/>
                  </a:lnTo>
                  <a:lnTo>
                    <a:pt x="638" y="3551"/>
                  </a:lnTo>
                  <a:lnTo>
                    <a:pt x="676" y="3584"/>
                  </a:lnTo>
                  <a:lnTo>
                    <a:pt x="711" y="3618"/>
                  </a:lnTo>
                  <a:lnTo>
                    <a:pt x="750" y="3649"/>
                  </a:lnTo>
                  <a:lnTo>
                    <a:pt x="788" y="3680"/>
                  </a:lnTo>
                  <a:lnTo>
                    <a:pt x="828" y="3710"/>
                  </a:lnTo>
                  <a:lnTo>
                    <a:pt x="867" y="3740"/>
                  </a:lnTo>
                  <a:lnTo>
                    <a:pt x="908" y="3767"/>
                  </a:lnTo>
                  <a:lnTo>
                    <a:pt x="950" y="3795"/>
                  </a:lnTo>
                  <a:lnTo>
                    <a:pt x="992" y="3821"/>
                  </a:lnTo>
                  <a:lnTo>
                    <a:pt x="1035" y="3847"/>
                  </a:lnTo>
                  <a:lnTo>
                    <a:pt x="1078" y="3872"/>
                  </a:lnTo>
                  <a:lnTo>
                    <a:pt x="1122" y="3894"/>
                  </a:lnTo>
                  <a:lnTo>
                    <a:pt x="1168" y="3917"/>
                  </a:lnTo>
                  <a:lnTo>
                    <a:pt x="1212" y="3937"/>
                  </a:lnTo>
                  <a:lnTo>
                    <a:pt x="1259" y="3958"/>
                  </a:lnTo>
                  <a:lnTo>
                    <a:pt x="1305" y="3977"/>
                  </a:lnTo>
                  <a:lnTo>
                    <a:pt x="1352" y="3995"/>
                  </a:lnTo>
                  <a:lnTo>
                    <a:pt x="1400" y="4012"/>
                  </a:lnTo>
                  <a:lnTo>
                    <a:pt x="1448" y="4027"/>
                  </a:lnTo>
                  <a:lnTo>
                    <a:pt x="1496" y="4042"/>
                  </a:lnTo>
                  <a:lnTo>
                    <a:pt x="1545" y="4055"/>
                  </a:lnTo>
                  <a:lnTo>
                    <a:pt x="1595" y="4067"/>
                  </a:lnTo>
                  <a:lnTo>
                    <a:pt x="1645" y="4078"/>
                  </a:lnTo>
                  <a:lnTo>
                    <a:pt x="1696" y="4087"/>
                  </a:lnTo>
                  <a:lnTo>
                    <a:pt x="1746" y="4097"/>
                  </a:lnTo>
                  <a:lnTo>
                    <a:pt x="1797" y="4104"/>
                  </a:lnTo>
                  <a:lnTo>
                    <a:pt x="1849" y="4109"/>
                  </a:lnTo>
                  <a:lnTo>
                    <a:pt x="1901" y="4113"/>
                  </a:lnTo>
                  <a:lnTo>
                    <a:pt x="1954" y="4117"/>
                  </a:lnTo>
                  <a:lnTo>
                    <a:pt x="2007" y="4119"/>
                  </a:lnTo>
                  <a:lnTo>
                    <a:pt x="2060" y="4119"/>
                  </a:lnTo>
                  <a:lnTo>
                    <a:pt x="2124" y="4119"/>
                  </a:lnTo>
                  <a:lnTo>
                    <a:pt x="2186" y="4116"/>
                  </a:lnTo>
                  <a:lnTo>
                    <a:pt x="2250" y="4111"/>
                  </a:lnTo>
                  <a:lnTo>
                    <a:pt x="2312" y="4104"/>
                  </a:lnTo>
                  <a:lnTo>
                    <a:pt x="2373" y="4096"/>
                  </a:lnTo>
                  <a:lnTo>
                    <a:pt x="2434" y="4086"/>
                  </a:lnTo>
                  <a:lnTo>
                    <a:pt x="2495" y="4073"/>
                  </a:lnTo>
                  <a:lnTo>
                    <a:pt x="2555" y="4060"/>
                  </a:lnTo>
                  <a:lnTo>
                    <a:pt x="2614" y="4044"/>
                  </a:lnTo>
                  <a:lnTo>
                    <a:pt x="2672" y="4026"/>
                  </a:lnTo>
                  <a:lnTo>
                    <a:pt x="2730" y="4007"/>
                  </a:lnTo>
                  <a:lnTo>
                    <a:pt x="2786" y="3987"/>
                  </a:lnTo>
                  <a:lnTo>
                    <a:pt x="2842" y="3965"/>
                  </a:lnTo>
                  <a:lnTo>
                    <a:pt x="2898" y="3941"/>
                  </a:lnTo>
                  <a:lnTo>
                    <a:pt x="2953" y="3916"/>
                  </a:lnTo>
                  <a:lnTo>
                    <a:pt x="3005" y="3888"/>
                  </a:lnTo>
                  <a:lnTo>
                    <a:pt x="4120" y="5003"/>
                  </a:lnTo>
                  <a:lnTo>
                    <a:pt x="4709" y="5003"/>
                  </a:lnTo>
                  <a:lnTo>
                    <a:pt x="4709" y="5591"/>
                  </a:lnTo>
                  <a:lnTo>
                    <a:pt x="5297" y="5591"/>
                  </a:lnTo>
                  <a:lnTo>
                    <a:pt x="5297" y="6180"/>
                  </a:lnTo>
                  <a:lnTo>
                    <a:pt x="5591" y="6474"/>
                  </a:lnTo>
                  <a:lnTo>
                    <a:pt x="6475" y="6474"/>
                  </a:lnTo>
                  <a:lnTo>
                    <a:pt x="6475" y="5591"/>
                  </a:lnTo>
                  <a:lnTo>
                    <a:pt x="3889" y="3006"/>
                  </a:lnTo>
                  <a:close/>
                  <a:moveTo>
                    <a:pt x="1472" y="2060"/>
                  </a:moveTo>
                  <a:lnTo>
                    <a:pt x="1472" y="2060"/>
                  </a:lnTo>
                  <a:lnTo>
                    <a:pt x="1441" y="2059"/>
                  </a:lnTo>
                  <a:lnTo>
                    <a:pt x="1411" y="2057"/>
                  </a:lnTo>
                  <a:lnTo>
                    <a:pt x="1382" y="2053"/>
                  </a:lnTo>
                  <a:lnTo>
                    <a:pt x="1353" y="2048"/>
                  </a:lnTo>
                  <a:lnTo>
                    <a:pt x="1324" y="2041"/>
                  </a:lnTo>
                  <a:lnTo>
                    <a:pt x="1297" y="2033"/>
                  </a:lnTo>
                  <a:lnTo>
                    <a:pt x="1269" y="2024"/>
                  </a:lnTo>
                  <a:lnTo>
                    <a:pt x="1242" y="2014"/>
                  </a:lnTo>
                  <a:lnTo>
                    <a:pt x="1217" y="2002"/>
                  </a:lnTo>
                  <a:lnTo>
                    <a:pt x="1190" y="1988"/>
                  </a:lnTo>
                  <a:lnTo>
                    <a:pt x="1166" y="1974"/>
                  </a:lnTo>
                  <a:lnTo>
                    <a:pt x="1142" y="1960"/>
                  </a:lnTo>
                  <a:lnTo>
                    <a:pt x="1120" y="1943"/>
                  </a:lnTo>
                  <a:lnTo>
                    <a:pt x="1097" y="1925"/>
                  </a:lnTo>
                  <a:lnTo>
                    <a:pt x="1075" y="1907"/>
                  </a:lnTo>
                  <a:lnTo>
                    <a:pt x="1055" y="1888"/>
                  </a:lnTo>
                  <a:lnTo>
                    <a:pt x="1036" y="1867"/>
                  </a:lnTo>
                  <a:lnTo>
                    <a:pt x="1017" y="1846"/>
                  </a:lnTo>
                  <a:lnTo>
                    <a:pt x="1000" y="1823"/>
                  </a:lnTo>
                  <a:lnTo>
                    <a:pt x="983" y="1800"/>
                  </a:lnTo>
                  <a:lnTo>
                    <a:pt x="968" y="1776"/>
                  </a:lnTo>
                  <a:lnTo>
                    <a:pt x="955" y="1751"/>
                  </a:lnTo>
                  <a:lnTo>
                    <a:pt x="941" y="1726"/>
                  </a:lnTo>
                  <a:lnTo>
                    <a:pt x="929" y="1700"/>
                  </a:lnTo>
                  <a:lnTo>
                    <a:pt x="919" y="1674"/>
                  </a:lnTo>
                  <a:lnTo>
                    <a:pt x="909" y="1646"/>
                  </a:lnTo>
                  <a:lnTo>
                    <a:pt x="902" y="1618"/>
                  </a:lnTo>
                  <a:lnTo>
                    <a:pt x="895" y="1590"/>
                  </a:lnTo>
                  <a:lnTo>
                    <a:pt x="890" y="1561"/>
                  </a:lnTo>
                  <a:lnTo>
                    <a:pt x="886" y="1531"/>
                  </a:lnTo>
                  <a:lnTo>
                    <a:pt x="884" y="1501"/>
                  </a:lnTo>
                  <a:lnTo>
                    <a:pt x="883" y="1471"/>
                  </a:lnTo>
                  <a:lnTo>
                    <a:pt x="884" y="1441"/>
                  </a:lnTo>
                  <a:lnTo>
                    <a:pt x="886" y="1411"/>
                  </a:lnTo>
                  <a:lnTo>
                    <a:pt x="890" y="1381"/>
                  </a:lnTo>
                  <a:lnTo>
                    <a:pt x="895" y="1353"/>
                  </a:lnTo>
                  <a:lnTo>
                    <a:pt x="902" y="1324"/>
                  </a:lnTo>
                  <a:lnTo>
                    <a:pt x="909" y="1296"/>
                  </a:lnTo>
                  <a:lnTo>
                    <a:pt x="919" y="1269"/>
                  </a:lnTo>
                  <a:lnTo>
                    <a:pt x="929" y="1243"/>
                  </a:lnTo>
                  <a:lnTo>
                    <a:pt x="941" y="1216"/>
                  </a:lnTo>
                  <a:lnTo>
                    <a:pt x="955" y="1191"/>
                  </a:lnTo>
                  <a:lnTo>
                    <a:pt x="968" y="1166"/>
                  </a:lnTo>
                  <a:lnTo>
                    <a:pt x="983" y="1142"/>
                  </a:lnTo>
                  <a:lnTo>
                    <a:pt x="1000" y="1119"/>
                  </a:lnTo>
                  <a:lnTo>
                    <a:pt x="1017" y="1096"/>
                  </a:lnTo>
                  <a:lnTo>
                    <a:pt x="1036" y="1075"/>
                  </a:lnTo>
                  <a:lnTo>
                    <a:pt x="1055" y="1055"/>
                  </a:lnTo>
                  <a:lnTo>
                    <a:pt x="1075" y="1035"/>
                  </a:lnTo>
                  <a:lnTo>
                    <a:pt x="1097" y="1017"/>
                  </a:lnTo>
                  <a:lnTo>
                    <a:pt x="1120" y="999"/>
                  </a:lnTo>
                  <a:lnTo>
                    <a:pt x="1142" y="983"/>
                  </a:lnTo>
                  <a:lnTo>
                    <a:pt x="1166" y="968"/>
                  </a:lnTo>
                  <a:lnTo>
                    <a:pt x="1190" y="954"/>
                  </a:lnTo>
                  <a:lnTo>
                    <a:pt x="1217" y="941"/>
                  </a:lnTo>
                  <a:lnTo>
                    <a:pt x="1242" y="929"/>
                  </a:lnTo>
                  <a:lnTo>
                    <a:pt x="1269" y="918"/>
                  </a:lnTo>
                  <a:lnTo>
                    <a:pt x="1297" y="910"/>
                  </a:lnTo>
                  <a:lnTo>
                    <a:pt x="1324" y="901"/>
                  </a:lnTo>
                  <a:lnTo>
                    <a:pt x="1353" y="894"/>
                  </a:lnTo>
                  <a:lnTo>
                    <a:pt x="1382" y="889"/>
                  </a:lnTo>
                  <a:lnTo>
                    <a:pt x="1411" y="886"/>
                  </a:lnTo>
                  <a:lnTo>
                    <a:pt x="1441" y="883"/>
                  </a:lnTo>
                  <a:lnTo>
                    <a:pt x="1472" y="882"/>
                  </a:lnTo>
                  <a:lnTo>
                    <a:pt x="1502" y="883"/>
                  </a:lnTo>
                  <a:lnTo>
                    <a:pt x="1532" y="886"/>
                  </a:lnTo>
                  <a:lnTo>
                    <a:pt x="1561" y="889"/>
                  </a:lnTo>
                  <a:lnTo>
                    <a:pt x="1590" y="894"/>
                  </a:lnTo>
                  <a:lnTo>
                    <a:pt x="1619" y="901"/>
                  </a:lnTo>
                  <a:lnTo>
                    <a:pt x="1646" y="910"/>
                  </a:lnTo>
                  <a:lnTo>
                    <a:pt x="1674" y="918"/>
                  </a:lnTo>
                  <a:lnTo>
                    <a:pt x="1700" y="929"/>
                  </a:lnTo>
                  <a:lnTo>
                    <a:pt x="1727" y="941"/>
                  </a:lnTo>
                  <a:lnTo>
                    <a:pt x="1752" y="954"/>
                  </a:lnTo>
                  <a:lnTo>
                    <a:pt x="1777" y="968"/>
                  </a:lnTo>
                  <a:lnTo>
                    <a:pt x="1801" y="983"/>
                  </a:lnTo>
                  <a:lnTo>
                    <a:pt x="1824" y="999"/>
                  </a:lnTo>
                  <a:lnTo>
                    <a:pt x="1845" y="1017"/>
                  </a:lnTo>
                  <a:lnTo>
                    <a:pt x="1867" y="1035"/>
                  </a:lnTo>
                  <a:lnTo>
                    <a:pt x="1887" y="1055"/>
                  </a:lnTo>
                  <a:lnTo>
                    <a:pt x="1907" y="1075"/>
                  </a:lnTo>
                  <a:lnTo>
                    <a:pt x="1925" y="1096"/>
                  </a:lnTo>
                  <a:lnTo>
                    <a:pt x="1943" y="1119"/>
                  </a:lnTo>
                  <a:lnTo>
                    <a:pt x="1959" y="1142"/>
                  </a:lnTo>
                  <a:lnTo>
                    <a:pt x="1975" y="1166"/>
                  </a:lnTo>
                  <a:lnTo>
                    <a:pt x="1989" y="1191"/>
                  </a:lnTo>
                  <a:lnTo>
                    <a:pt x="2002" y="1216"/>
                  </a:lnTo>
                  <a:lnTo>
                    <a:pt x="2014" y="1243"/>
                  </a:lnTo>
                  <a:lnTo>
                    <a:pt x="2025" y="1269"/>
                  </a:lnTo>
                  <a:lnTo>
                    <a:pt x="2033" y="1296"/>
                  </a:lnTo>
                  <a:lnTo>
                    <a:pt x="2042" y="1324"/>
                  </a:lnTo>
                  <a:lnTo>
                    <a:pt x="2048" y="1353"/>
                  </a:lnTo>
                  <a:lnTo>
                    <a:pt x="2054" y="1381"/>
                  </a:lnTo>
                  <a:lnTo>
                    <a:pt x="2057" y="1411"/>
                  </a:lnTo>
                  <a:lnTo>
                    <a:pt x="2060" y="1441"/>
                  </a:lnTo>
                  <a:lnTo>
                    <a:pt x="2060" y="1471"/>
                  </a:lnTo>
                  <a:lnTo>
                    <a:pt x="2060" y="1501"/>
                  </a:lnTo>
                  <a:lnTo>
                    <a:pt x="2057" y="1531"/>
                  </a:lnTo>
                  <a:lnTo>
                    <a:pt x="2054" y="1561"/>
                  </a:lnTo>
                  <a:lnTo>
                    <a:pt x="2048" y="1590"/>
                  </a:lnTo>
                  <a:lnTo>
                    <a:pt x="2042" y="1618"/>
                  </a:lnTo>
                  <a:lnTo>
                    <a:pt x="2033" y="1646"/>
                  </a:lnTo>
                  <a:lnTo>
                    <a:pt x="2025" y="1674"/>
                  </a:lnTo>
                  <a:lnTo>
                    <a:pt x="2014" y="1700"/>
                  </a:lnTo>
                  <a:lnTo>
                    <a:pt x="2002" y="1726"/>
                  </a:lnTo>
                  <a:lnTo>
                    <a:pt x="1989" y="1751"/>
                  </a:lnTo>
                  <a:lnTo>
                    <a:pt x="1975" y="1776"/>
                  </a:lnTo>
                  <a:lnTo>
                    <a:pt x="1959" y="1800"/>
                  </a:lnTo>
                  <a:lnTo>
                    <a:pt x="1943" y="1823"/>
                  </a:lnTo>
                  <a:lnTo>
                    <a:pt x="1925" y="1846"/>
                  </a:lnTo>
                  <a:lnTo>
                    <a:pt x="1907" y="1867"/>
                  </a:lnTo>
                  <a:lnTo>
                    <a:pt x="1887" y="1888"/>
                  </a:lnTo>
                  <a:lnTo>
                    <a:pt x="1867" y="1907"/>
                  </a:lnTo>
                  <a:lnTo>
                    <a:pt x="1845" y="1925"/>
                  </a:lnTo>
                  <a:lnTo>
                    <a:pt x="1824" y="1943"/>
                  </a:lnTo>
                  <a:lnTo>
                    <a:pt x="1801" y="1960"/>
                  </a:lnTo>
                  <a:lnTo>
                    <a:pt x="1777" y="1974"/>
                  </a:lnTo>
                  <a:lnTo>
                    <a:pt x="1752" y="1988"/>
                  </a:lnTo>
                  <a:lnTo>
                    <a:pt x="1727" y="2002"/>
                  </a:lnTo>
                  <a:lnTo>
                    <a:pt x="1700" y="2014"/>
                  </a:lnTo>
                  <a:lnTo>
                    <a:pt x="1674" y="2024"/>
                  </a:lnTo>
                  <a:lnTo>
                    <a:pt x="1646" y="2033"/>
                  </a:lnTo>
                  <a:lnTo>
                    <a:pt x="1619" y="2041"/>
                  </a:lnTo>
                  <a:lnTo>
                    <a:pt x="1590" y="2048"/>
                  </a:lnTo>
                  <a:lnTo>
                    <a:pt x="1561" y="2053"/>
                  </a:lnTo>
                  <a:lnTo>
                    <a:pt x="1532" y="2057"/>
                  </a:lnTo>
                  <a:lnTo>
                    <a:pt x="1502" y="2059"/>
                  </a:lnTo>
                  <a:lnTo>
                    <a:pt x="1472" y="20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676776" y="922891"/>
              <a:ext cx="226052" cy="339924"/>
            </a:xfrm>
            <a:custGeom>
              <a:avLst/>
              <a:gdLst>
                <a:gd name="T0" fmla="*/ 901841 w 1357313"/>
                <a:gd name="T1" fmla="*/ 1418297 h 2041525"/>
                <a:gd name="T2" fmla="*/ 952713 w 1357313"/>
                <a:gd name="T3" fmla="*/ 1537310 h 2041525"/>
                <a:gd name="T4" fmla="*/ 324238 w 1357313"/>
                <a:gd name="T5" fmla="*/ 1501582 h 2041525"/>
                <a:gd name="T6" fmla="*/ 380048 w 1357313"/>
                <a:gd name="T7" fmla="*/ 1395135 h 2041525"/>
                <a:gd name="T8" fmla="*/ 837417 w 1357313"/>
                <a:gd name="T9" fmla="*/ 530566 h 2041525"/>
                <a:gd name="T10" fmla="*/ 669920 w 1357313"/>
                <a:gd name="T11" fmla="*/ 686107 h 2041525"/>
                <a:gd name="T12" fmla="*/ 595424 w 1357313"/>
                <a:gd name="T13" fmla="*/ 686107 h 2041525"/>
                <a:gd name="T14" fmla="*/ 427927 w 1357313"/>
                <a:gd name="T15" fmla="*/ 530566 h 2041525"/>
                <a:gd name="T16" fmla="*/ 206486 w 1357313"/>
                <a:gd name="T17" fmla="*/ 405798 h 2041525"/>
                <a:gd name="T18" fmla="*/ 269716 w 1357313"/>
                <a:gd name="T19" fmla="*/ 553495 h 2041525"/>
                <a:gd name="T20" fmla="*/ 416183 w 1357313"/>
                <a:gd name="T21" fmla="*/ 730090 h 2041525"/>
                <a:gd name="T22" fmla="*/ 523871 w 1357313"/>
                <a:gd name="T23" fmla="*/ 839505 h 2041525"/>
                <a:gd name="T24" fmla="*/ 549065 w 1357313"/>
                <a:gd name="T25" fmla="*/ 957810 h 2041525"/>
                <a:gd name="T26" fmla="*/ 521401 w 1357313"/>
                <a:gd name="T27" fmla="*/ 1070930 h 2041525"/>
                <a:gd name="T28" fmla="*/ 406056 w 1357313"/>
                <a:gd name="T29" fmla="*/ 1185778 h 2041525"/>
                <a:gd name="T30" fmla="*/ 263047 w 1357313"/>
                <a:gd name="T31" fmla="*/ 1361879 h 2041525"/>
                <a:gd name="T32" fmla="*/ 205745 w 1357313"/>
                <a:gd name="T33" fmla="*/ 1502167 h 2041525"/>
                <a:gd name="T34" fmla="*/ 1072195 w 1357313"/>
                <a:gd name="T35" fmla="*/ 1557244 h 2041525"/>
                <a:gd name="T36" fmla="*/ 1021808 w 1357313"/>
                <a:gd name="T37" fmla="*/ 1393740 h 2041525"/>
                <a:gd name="T38" fmla="*/ 889667 w 1357313"/>
                <a:gd name="T39" fmla="*/ 1217639 h 2041525"/>
                <a:gd name="T40" fmla="*/ 755797 w 1357313"/>
                <a:gd name="T41" fmla="*/ 1087231 h 2041525"/>
                <a:gd name="T42" fmla="*/ 719983 w 1357313"/>
                <a:gd name="T43" fmla="*/ 986954 h 2041525"/>
                <a:gd name="T44" fmla="*/ 728381 w 1357313"/>
                <a:gd name="T45" fmla="*/ 880504 h 2041525"/>
                <a:gd name="T46" fmla="*/ 790870 w 1357313"/>
                <a:gd name="T47" fmla="*/ 784920 h 2041525"/>
                <a:gd name="T48" fmla="*/ 959566 w 1357313"/>
                <a:gd name="T49" fmla="*/ 605115 h 2041525"/>
                <a:gd name="T50" fmla="*/ 1046261 w 1357313"/>
                <a:gd name="T51" fmla="*/ 456677 h 2041525"/>
                <a:gd name="T52" fmla="*/ 1090473 w 1357313"/>
                <a:gd name="T53" fmla="*/ 209197 h 2041525"/>
                <a:gd name="T54" fmla="*/ 1216685 w 1357313"/>
                <a:gd name="T55" fmla="*/ 15314 h 2041525"/>
                <a:gd name="T56" fmla="*/ 1260650 w 1357313"/>
                <a:gd name="T57" fmla="*/ 68662 h 2041525"/>
                <a:gd name="T58" fmla="*/ 1261391 w 1357313"/>
                <a:gd name="T59" fmla="*/ 138313 h 2041525"/>
                <a:gd name="T60" fmla="*/ 1222613 w 1357313"/>
                <a:gd name="T61" fmla="*/ 189932 h 2041525"/>
                <a:gd name="T62" fmla="*/ 1165311 w 1357313"/>
                <a:gd name="T63" fmla="*/ 293419 h 2041525"/>
                <a:gd name="T64" fmla="*/ 1116654 w 1357313"/>
                <a:gd name="T65" fmla="*/ 524844 h 2041525"/>
                <a:gd name="T66" fmla="*/ 1012670 w 1357313"/>
                <a:gd name="T67" fmla="*/ 704403 h 2041525"/>
                <a:gd name="T68" fmla="*/ 829154 w 1357313"/>
                <a:gd name="T69" fmla="*/ 889890 h 2041525"/>
                <a:gd name="T70" fmla="*/ 817052 w 1357313"/>
                <a:gd name="T71" fmla="*/ 962009 h 2041525"/>
                <a:gd name="T72" fmla="*/ 905969 w 1357313"/>
                <a:gd name="T73" fmla="*/ 1085008 h 2041525"/>
                <a:gd name="T74" fmla="*/ 1048237 w 1357313"/>
                <a:gd name="T75" fmla="*/ 1249500 h 2041525"/>
                <a:gd name="T76" fmla="*/ 1134190 w 1357313"/>
                <a:gd name="T77" fmla="*/ 1433011 h 2041525"/>
                <a:gd name="T78" fmla="*/ 1183588 w 1357313"/>
                <a:gd name="T79" fmla="*/ 1698520 h 2041525"/>
                <a:gd name="T80" fmla="*/ 1240149 w 1357313"/>
                <a:gd name="T81" fmla="*/ 1730629 h 2041525"/>
                <a:gd name="T82" fmla="*/ 1266331 w 1357313"/>
                <a:gd name="T83" fmla="*/ 1790399 h 2041525"/>
                <a:gd name="T84" fmla="*/ 1249041 w 1357313"/>
                <a:gd name="T85" fmla="*/ 1858814 h 2041525"/>
                <a:gd name="T86" fmla="*/ 1193468 w 1357313"/>
                <a:gd name="T87" fmla="*/ 1900307 h 2041525"/>
                <a:gd name="T88" fmla="*/ 68664 w 1357313"/>
                <a:gd name="T89" fmla="*/ 1898578 h 2041525"/>
                <a:gd name="T90" fmla="*/ 15067 w 1357313"/>
                <a:gd name="T91" fmla="*/ 1854615 h 2041525"/>
                <a:gd name="T92" fmla="*/ 988 w 1357313"/>
                <a:gd name="T93" fmla="*/ 1785459 h 2041525"/>
                <a:gd name="T94" fmla="*/ 30133 w 1357313"/>
                <a:gd name="T95" fmla="*/ 1727170 h 2041525"/>
                <a:gd name="T96" fmla="*/ 87929 w 1357313"/>
                <a:gd name="T97" fmla="*/ 1697533 h 2041525"/>
                <a:gd name="T98" fmla="*/ 132882 w 1357313"/>
                <a:gd name="T99" fmla="*/ 1433011 h 2041525"/>
                <a:gd name="T100" fmla="*/ 218836 w 1357313"/>
                <a:gd name="T101" fmla="*/ 1249500 h 2041525"/>
                <a:gd name="T102" fmla="*/ 361103 w 1357313"/>
                <a:gd name="T103" fmla="*/ 1085008 h 2041525"/>
                <a:gd name="T104" fmla="*/ 449773 w 1357313"/>
                <a:gd name="T105" fmla="*/ 964726 h 2041525"/>
                <a:gd name="T106" fmla="*/ 437671 w 1357313"/>
                <a:gd name="T107" fmla="*/ 889890 h 2041525"/>
                <a:gd name="T108" fmla="*/ 254402 w 1357313"/>
                <a:gd name="T109" fmla="*/ 704403 h 2041525"/>
                <a:gd name="T110" fmla="*/ 150419 w 1357313"/>
                <a:gd name="T111" fmla="*/ 524844 h 2041525"/>
                <a:gd name="T112" fmla="*/ 99291 w 1357313"/>
                <a:gd name="T113" fmla="*/ 272672 h 2041525"/>
                <a:gd name="T114" fmla="*/ 40507 w 1357313"/>
                <a:gd name="T115" fmla="*/ 186969 h 2041525"/>
                <a:gd name="T116" fmla="*/ 4199 w 1357313"/>
                <a:gd name="T117" fmla="*/ 133866 h 2041525"/>
                <a:gd name="T118" fmla="*/ 8151 w 1357313"/>
                <a:gd name="T119" fmla="*/ 63970 h 2041525"/>
                <a:gd name="T120" fmla="*/ 54585 w 1357313"/>
                <a:gd name="T121" fmla="*/ 12596 h 20415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57313" h="2041525">
                  <a:moveTo>
                    <a:pt x="550334" y="1339850"/>
                  </a:moveTo>
                  <a:lnTo>
                    <a:pt x="806980" y="1339850"/>
                  </a:lnTo>
                  <a:lnTo>
                    <a:pt x="827353" y="1358335"/>
                  </a:lnTo>
                  <a:lnTo>
                    <a:pt x="846138" y="1376291"/>
                  </a:lnTo>
                  <a:lnTo>
                    <a:pt x="864130" y="1393983"/>
                  </a:lnTo>
                  <a:lnTo>
                    <a:pt x="880799" y="1411676"/>
                  </a:lnTo>
                  <a:lnTo>
                    <a:pt x="896674" y="1428840"/>
                  </a:lnTo>
                  <a:lnTo>
                    <a:pt x="911490" y="1445476"/>
                  </a:lnTo>
                  <a:lnTo>
                    <a:pt x="925249" y="1462376"/>
                  </a:lnTo>
                  <a:lnTo>
                    <a:pt x="938213" y="1479012"/>
                  </a:lnTo>
                  <a:lnTo>
                    <a:pt x="950120" y="1495120"/>
                  </a:lnTo>
                  <a:lnTo>
                    <a:pt x="955940" y="1503570"/>
                  </a:lnTo>
                  <a:lnTo>
                    <a:pt x="961232" y="1511756"/>
                  </a:lnTo>
                  <a:lnTo>
                    <a:pt x="966259" y="1519942"/>
                  </a:lnTo>
                  <a:lnTo>
                    <a:pt x="971286" y="1527863"/>
                  </a:lnTo>
                  <a:lnTo>
                    <a:pt x="976049" y="1535785"/>
                  </a:lnTo>
                  <a:lnTo>
                    <a:pt x="980547" y="1543971"/>
                  </a:lnTo>
                  <a:lnTo>
                    <a:pt x="985045" y="1552157"/>
                  </a:lnTo>
                  <a:lnTo>
                    <a:pt x="989278" y="1560343"/>
                  </a:lnTo>
                  <a:lnTo>
                    <a:pt x="993247" y="1568265"/>
                  </a:lnTo>
                  <a:lnTo>
                    <a:pt x="996951" y="1576451"/>
                  </a:lnTo>
                  <a:lnTo>
                    <a:pt x="1000391" y="1584637"/>
                  </a:lnTo>
                  <a:lnTo>
                    <a:pt x="1003830" y="1592823"/>
                  </a:lnTo>
                  <a:lnTo>
                    <a:pt x="1007005" y="1601273"/>
                  </a:lnTo>
                  <a:lnTo>
                    <a:pt x="1010180" y="1609195"/>
                  </a:lnTo>
                  <a:lnTo>
                    <a:pt x="1013355" y="1620286"/>
                  </a:lnTo>
                  <a:lnTo>
                    <a:pt x="1017059" y="1632697"/>
                  </a:lnTo>
                  <a:lnTo>
                    <a:pt x="1020764" y="1647484"/>
                  </a:lnTo>
                  <a:lnTo>
                    <a:pt x="1024203" y="1663592"/>
                  </a:lnTo>
                  <a:lnTo>
                    <a:pt x="1027643" y="1681284"/>
                  </a:lnTo>
                  <a:lnTo>
                    <a:pt x="1031347" y="1700297"/>
                  </a:lnTo>
                  <a:lnTo>
                    <a:pt x="1034786" y="1721158"/>
                  </a:lnTo>
                  <a:lnTo>
                    <a:pt x="1038226" y="1743075"/>
                  </a:lnTo>
                  <a:lnTo>
                    <a:pt x="319088" y="1743075"/>
                  </a:lnTo>
                  <a:lnTo>
                    <a:pt x="322528" y="1721158"/>
                  </a:lnTo>
                  <a:lnTo>
                    <a:pt x="325967" y="1700297"/>
                  </a:lnTo>
                  <a:lnTo>
                    <a:pt x="329407" y="1681284"/>
                  </a:lnTo>
                  <a:lnTo>
                    <a:pt x="332846" y="1663592"/>
                  </a:lnTo>
                  <a:lnTo>
                    <a:pt x="336551" y="1647484"/>
                  </a:lnTo>
                  <a:lnTo>
                    <a:pt x="339990" y="1632697"/>
                  </a:lnTo>
                  <a:lnTo>
                    <a:pt x="343694" y="1620286"/>
                  </a:lnTo>
                  <a:lnTo>
                    <a:pt x="347398" y="1609195"/>
                  </a:lnTo>
                  <a:lnTo>
                    <a:pt x="350309" y="1601273"/>
                  </a:lnTo>
                  <a:lnTo>
                    <a:pt x="353484" y="1592823"/>
                  </a:lnTo>
                  <a:lnTo>
                    <a:pt x="356923" y="1584637"/>
                  </a:lnTo>
                  <a:lnTo>
                    <a:pt x="360363" y="1576451"/>
                  </a:lnTo>
                  <a:lnTo>
                    <a:pt x="364067" y="1568265"/>
                  </a:lnTo>
                  <a:lnTo>
                    <a:pt x="368036" y="1560343"/>
                  </a:lnTo>
                  <a:lnTo>
                    <a:pt x="372269" y="1552157"/>
                  </a:lnTo>
                  <a:lnTo>
                    <a:pt x="376503" y="1543971"/>
                  </a:lnTo>
                  <a:lnTo>
                    <a:pt x="381265" y="1535785"/>
                  </a:lnTo>
                  <a:lnTo>
                    <a:pt x="386028" y="1527863"/>
                  </a:lnTo>
                  <a:lnTo>
                    <a:pt x="390790" y="1519942"/>
                  </a:lnTo>
                  <a:lnTo>
                    <a:pt x="396082" y="1511756"/>
                  </a:lnTo>
                  <a:lnTo>
                    <a:pt x="401373" y="1503570"/>
                  </a:lnTo>
                  <a:lnTo>
                    <a:pt x="407194" y="1495120"/>
                  </a:lnTo>
                  <a:lnTo>
                    <a:pt x="419101" y="1479012"/>
                  </a:lnTo>
                  <a:lnTo>
                    <a:pt x="432065" y="1462376"/>
                  </a:lnTo>
                  <a:lnTo>
                    <a:pt x="445824" y="1445476"/>
                  </a:lnTo>
                  <a:lnTo>
                    <a:pt x="460640" y="1428840"/>
                  </a:lnTo>
                  <a:lnTo>
                    <a:pt x="476515" y="1411676"/>
                  </a:lnTo>
                  <a:lnTo>
                    <a:pt x="493184" y="1393983"/>
                  </a:lnTo>
                  <a:lnTo>
                    <a:pt x="511176" y="1376291"/>
                  </a:lnTo>
                  <a:lnTo>
                    <a:pt x="530226" y="1358335"/>
                  </a:lnTo>
                  <a:lnTo>
                    <a:pt x="550334" y="1339850"/>
                  </a:lnTo>
                  <a:close/>
                  <a:moveTo>
                    <a:pt x="430213" y="534988"/>
                  </a:moveTo>
                  <a:lnTo>
                    <a:pt x="925513" y="534988"/>
                  </a:lnTo>
                  <a:lnTo>
                    <a:pt x="916527" y="545836"/>
                  </a:lnTo>
                  <a:lnTo>
                    <a:pt x="907012" y="557478"/>
                  </a:lnTo>
                  <a:lnTo>
                    <a:pt x="897233" y="568590"/>
                  </a:lnTo>
                  <a:lnTo>
                    <a:pt x="886925" y="580232"/>
                  </a:lnTo>
                  <a:lnTo>
                    <a:pt x="876089" y="591609"/>
                  </a:lnTo>
                  <a:lnTo>
                    <a:pt x="864988" y="603515"/>
                  </a:lnTo>
                  <a:lnTo>
                    <a:pt x="853095" y="615422"/>
                  </a:lnTo>
                  <a:lnTo>
                    <a:pt x="840937" y="627328"/>
                  </a:lnTo>
                  <a:lnTo>
                    <a:pt x="828250" y="639499"/>
                  </a:lnTo>
                  <a:lnTo>
                    <a:pt x="815035" y="651934"/>
                  </a:lnTo>
                  <a:lnTo>
                    <a:pt x="801292" y="664105"/>
                  </a:lnTo>
                  <a:lnTo>
                    <a:pt x="787019" y="677069"/>
                  </a:lnTo>
                  <a:lnTo>
                    <a:pt x="772218" y="690034"/>
                  </a:lnTo>
                  <a:lnTo>
                    <a:pt x="756625" y="702999"/>
                  </a:lnTo>
                  <a:lnTo>
                    <a:pt x="740767" y="716492"/>
                  </a:lnTo>
                  <a:lnTo>
                    <a:pt x="724116" y="729986"/>
                  </a:lnTo>
                  <a:lnTo>
                    <a:pt x="717772" y="735278"/>
                  </a:lnTo>
                  <a:lnTo>
                    <a:pt x="711429" y="740834"/>
                  </a:lnTo>
                  <a:lnTo>
                    <a:pt x="705350" y="746655"/>
                  </a:lnTo>
                  <a:lnTo>
                    <a:pt x="699536" y="753005"/>
                  </a:lnTo>
                  <a:lnTo>
                    <a:pt x="693985" y="759090"/>
                  </a:lnTo>
                  <a:lnTo>
                    <a:pt x="688171" y="765969"/>
                  </a:lnTo>
                  <a:lnTo>
                    <a:pt x="682885" y="772584"/>
                  </a:lnTo>
                  <a:lnTo>
                    <a:pt x="677863" y="779463"/>
                  </a:lnTo>
                  <a:lnTo>
                    <a:pt x="672841" y="772584"/>
                  </a:lnTo>
                  <a:lnTo>
                    <a:pt x="667555" y="765969"/>
                  </a:lnTo>
                  <a:lnTo>
                    <a:pt x="662005" y="759090"/>
                  </a:lnTo>
                  <a:lnTo>
                    <a:pt x="656190" y="753005"/>
                  </a:lnTo>
                  <a:lnTo>
                    <a:pt x="650376" y="746655"/>
                  </a:lnTo>
                  <a:lnTo>
                    <a:pt x="644297" y="740834"/>
                  </a:lnTo>
                  <a:lnTo>
                    <a:pt x="637954" y="735278"/>
                  </a:lnTo>
                  <a:lnTo>
                    <a:pt x="631610" y="729986"/>
                  </a:lnTo>
                  <a:lnTo>
                    <a:pt x="614959" y="716492"/>
                  </a:lnTo>
                  <a:lnTo>
                    <a:pt x="599101" y="702999"/>
                  </a:lnTo>
                  <a:lnTo>
                    <a:pt x="583508" y="690034"/>
                  </a:lnTo>
                  <a:lnTo>
                    <a:pt x="568707" y="677069"/>
                  </a:lnTo>
                  <a:lnTo>
                    <a:pt x="554434" y="664105"/>
                  </a:lnTo>
                  <a:lnTo>
                    <a:pt x="540691" y="651934"/>
                  </a:lnTo>
                  <a:lnTo>
                    <a:pt x="527476" y="639499"/>
                  </a:lnTo>
                  <a:lnTo>
                    <a:pt x="514789" y="627328"/>
                  </a:lnTo>
                  <a:lnTo>
                    <a:pt x="502631" y="615422"/>
                  </a:lnTo>
                  <a:lnTo>
                    <a:pt x="490738" y="603515"/>
                  </a:lnTo>
                  <a:lnTo>
                    <a:pt x="479637" y="591609"/>
                  </a:lnTo>
                  <a:lnTo>
                    <a:pt x="468801" y="580232"/>
                  </a:lnTo>
                  <a:lnTo>
                    <a:pt x="458493" y="568590"/>
                  </a:lnTo>
                  <a:lnTo>
                    <a:pt x="448714" y="557478"/>
                  </a:lnTo>
                  <a:lnTo>
                    <a:pt x="439199" y="545836"/>
                  </a:lnTo>
                  <a:lnTo>
                    <a:pt x="430213" y="534988"/>
                  </a:lnTo>
                  <a:close/>
                  <a:moveTo>
                    <a:pt x="188949" y="224189"/>
                  </a:moveTo>
                  <a:lnTo>
                    <a:pt x="193448" y="263892"/>
                  </a:lnTo>
                  <a:lnTo>
                    <a:pt x="195830" y="284803"/>
                  </a:lnTo>
                  <a:lnTo>
                    <a:pt x="198741" y="306507"/>
                  </a:lnTo>
                  <a:lnTo>
                    <a:pt x="201917" y="328741"/>
                  </a:lnTo>
                  <a:lnTo>
                    <a:pt x="204828" y="350710"/>
                  </a:lnTo>
                  <a:lnTo>
                    <a:pt x="208532" y="372678"/>
                  </a:lnTo>
                  <a:lnTo>
                    <a:pt x="212502" y="394118"/>
                  </a:lnTo>
                  <a:lnTo>
                    <a:pt x="215413" y="408146"/>
                  </a:lnTo>
                  <a:lnTo>
                    <a:pt x="218059" y="421645"/>
                  </a:lnTo>
                  <a:lnTo>
                    <a:pt x="221235" y="434880"/>
                  </a:lnTo>
                  <a:lnTo>
                    <a:pt x="224410" y="447585"/>
                  </a:lnTo>
                  <a:lnTo>
                    <a:pt x="227321" y="459496"/>
                  </a:lnTo>
                  <a:lnTo>
                    <a:pt x="230497" y="470348"/>
                  </a:lnTo>
                  <a:lnTo>
                    <a:pt x="233673" y="480406"/>
                  </a:lnTo>
                  <a:lnTo>
                    <a:pt x="236584" y="489405"/>
                  </a:lnTo>
                  <a:lnTo>
                    <a:pt x="241082" y="501316"/>
                  </a:lnTo>
                  <a:lnTo>
                    <a:pt x="246111" y="513227"/>
                  </a:lnTo>
                  <a:lnTo>
                    <a:pt x="251403" y="524873"/>
                  </a:lnTo>
                  <a:lnTo>
                    <a:pt x="256961" y="536784"/>
                  </a:lnTo>
                  <a:lnTo>
                    <a:pt x="262783" y="547901"/>
                  </a:lnTo>
                  <a:lnTo>
                    <a:pt x="268605" y="559547"/>
                  </a:lnTo>
                  <a:lnTo>
                    <a:pt x="275220" y="570664"/>
                  </a:lnTo>
                  <a:lnTo>
                    <a:pt x="281836" y="581781"/>
                  </a:lnTo>
                  <a:lnTo>
                    <a:pt x="288981" y="593162"/>
                  </a:lnTo>
                  <a:lnTo>
                    <a:pt x="296127" y="604014"/>
                  </a:lnTo>
                  <a:lnTo>
                    <a:pt x="304066" y="615396"/>
                  </a:lnTo>
                  <a:lnTo>
                    <a:pt x="312005" y="626248"/>
                  </a:lnTo>
                  <a:lnTo>
                    <a:pt x="320473" y="637365"/>
                  </a:lnTo>
                  <a:lnTo>
                    <a:pt x="329206" y="648482"/>
                  </a:lnTo>
                  <a:lnTo>
                    <a:pt x="338468" y="659334"/>
                  </a:lnTo>
                  <a:lnTo>
                    <a:pt x="347730" y="670450"/>
                  </a:lnTo>
                  <a:lnTo>
                    <a:pt x="366784" y="692419"/>
                  </a:lnTo>
                  <a:lnTo>
                    <a:pt x="385309" y="714388"/>
                  </a:lnTo>
                  <a:lnTo>
                    <a:pt x="404362" y="736887"/>
                  </a:lnTo>
                  <a:lnTo>
                    <a:pt x="414154" y="748268"/>
                  </a:lnTo>
                  <a:lnTo>
                    <a:pt x="424210" y="759385"/>
                  </a:lnTo>
                  <a:lnTo>
                    <a:pt x="435060" y="771031"/>
                  </a:lnTo>
                  <a:lnTo>
                    <a:pt x="445910" y="782413"/>
                  </a:lnTo>
                  <a:lnTo>
                    <a:pt x="457554" y="794059"/>
                  </a:lnTo>
                  <a:lnTo>
                    <a:pt x="469463" y="805440"/>
                  </a:lnTo>
                  <a:lnTo>
                    <a:pt x="482165" y="817351"/>
                  </a:lnTo>
                  <a:lnTo>
                    <a:pt x="495661" y="829262"/>
                  </a:lnTo>
                  <a:lnTo>
                    <a:pt x="509952" y="841173"/>
                  </a:lnTo>
                  <a:lnTo>
                    <a:pt x="525036" y="853349"/>
                  </a:lnTo>
                  <a:lnTo>
                    <a:pt x="531916" y="858907"/>
                  </a:lnTo>
                  <a:lnTo>
                    <a:pt x="537738" y="864730"/>
                  </a:lnTo>
                  <a:lnTo>
                    <a:pt x="543031" y="870818"/>
                  </a:lnTo>
                  <a:lnTo>
                    <a:pt x="547530" y="876376"/>
                  </a:lnTo>
                  <a:lnTo>
                    <a:pt x="551764" y="882199"/>
                  </a:lnTo>
                  <a:lnTo>
                    <a:pt x="555204" y="888023"/>
                  </a:lnTo>
                  <a:lnTo>
                    <a:pt x="558644" y="893846"/>
                  </a:lnTo>
                  <a:lnTo>
                    <a:pt x="561291" y="899669"/>
                  </a:lnTo>
                  <a:lnTo>
                    <a:pt x="564202" y="905227"/>
                  </a:lnTo>
                  <a:lnTo>
                    <a:pt x="566848" y="911315"/>
                  </a:lnTo>
                  <a:lnTo>
                    <a:pt x="568965" y="916873"/>
                  </a:lnTo>
                  <a:lnTo>
                    <a:pt x="570818" y="922696"/>
                  </a:lnTo>
                  <a:lnTo>
                    <a:pt x="574523" y="934607"/>
                  </a:lnTo>
                  <a:lnTo>
                    <a:pt x="577698" y="946518"/>
                  </a:lnTo>
                  <a:lnTo>
                    <a:pt x="582462" y="966370"/>
                  </a:lnTo>
                  <a:lnTo>
                    <a:pt x="584314" y="973781"/>
                  </a:lnTo>
                  <a:lnTo>
                    <a:pt x="585902" y="980927"/>
                  </a:lnTo>
                  <a:lnTo>
                    <a:pt x="587225" y="988074"/>
                  </a:lnTo>
                  <a:lnTo>
                    <a:pt x="587754" y="996015"/>
                  </a:lnTo>
                  <a:lnTo>
                    <a:pt x="588284" y="1005808"/>
                  </a:lnTo>
                  <a:lnTo>
                    <a:pt x="588548" y="1017719"/>
                  </a:lnTo>
                  <a:lnTo>
                    <a:pt x="588284" y="1026453"/>
                  </a:lnTo>
                  <a:lnTo>
                    <a:pt x="588019" y="1033600"/>
                  </a:lnTo>
                  <a:lnTo>
                    <a:pt x="587754" y="1039423"/>
                  </a:lnTo>
                  <a:lnTo>
                    <a:pt x="587225" y="1044717"/>
                  </a:lnTo>
                  <a:lnTo>
                    <a:pt x="585373" y="1055304"/>
                  </a:lnTo>
                  <a:lnTo>
                    <a:pt x="582726" y="1070391"/>
                  </a:lnTo>
                  <a:lnTo>
                    <a:pt x="581138" y="1079655"/>
                  </a:lnTo>
                  <a:lnTo>
                    <a:pt x="579021" y="1088919"/>
                  </a:lnTo>
                  <a:lnTo>
                    <a:pt x="576904" y="1097919"/>
                  </a:lnTo>
                  <a:lnTo>
                    <a:pt x="574523" y="1106918"/>
                  </a:lnTo>
                  <a:lnTo>
                    <a:pt x="571876" y="1115917"/>
                  </a:lnTo>
                  <a:lnTo>
                    <a:pt x="568701" y="1124652"/>
                  </a:lnTo>
                  <a:lnTo>
                    <a:pt x="565260" y="1133387"/>
                  </a:lnTo>
                  <a:lnTo>
                    <a:pt x="561291" y="1142121"/>
                  </a:lnTo>
                  <a:lnTo>
                    <a:pt x="558644" y="1147680"/>
                  </a:lnTo>
                  <a:lnTo>
                    <a:pt x="555204" y="1153768"/>
                  </a:lnTo>
                  <a:lnTo>
                    <a:pt x="551764" y="1159326"/>
                  </a:lnTo>
                  <a:lnTo>
                    <a:pt x="547530" y="1165149"/>
                  </a:lnTo>
                  <a:lnTo>
                    <a:pt x="543031" y="1170972"/>
                  </a:lnTo>
                  <a:lnTo>
                    <a:pt x="538003" y="1176795"/>
                  </a:lnTo>
                  <a:lnTo>
                    <a:pt x="532181" y="1182618"/>
                  </a:lnTo>
                  <a:lnTo>
                    <a:pt x="525300" y="1188177"/>
                  </a:lnTo>
                  <a:lnTo>
                    <a:pt x="510216" y="1200352"/>
                  </a:lnTo>
                  <a:lnTo>
                    <a:pt x="495926" y="1212263"/>
                  </a:lnTo>
                  <a:lnTo>
                    <a:pt x="482430" y="1224174"/>
                  </a:lnTo>
                  <a:lnTo>
                    <a:pt x="469463" y="1236085"/>
                  </a:lnTo>
                  <a:lnTo>
                    <a:pt x="457554" y="1247466"/>
                  </a:lnTo>
                  <a:lnTo>
                    <a:pt x="445910" y="1259377"/>
                  </a:lnTo>
                  <a:lnTo>
                    <a:pt x="435060" y="1270759"/>
                  </a:lnTo>
                  <a:lnTo>
                    <a:pt x="424210" y="1282140"/>
                  </a:lnTo>
                  <a:lnTo>
                    <a:pt x="414154" y="1293257"/>
                  </a:lnTo>
                  <a:lnTo>
                    <a:pt x="404362" y="1304903"/>
                  </a:lnTo>
                  <a:lnTo>
                    <a:pt x="385309" y="1326872"/>
                  </a:lnTo>
                  <a:lnTo>
                    <a:pt x="366784" y="1349106"/>
                  </a:lnTo>
                  <a:lnTo>
                    <a:pt x="347730" y="1371340"/>
                  </a:lnTo>
                  <a:lnTo>
                    <a:pt x="338468" y="1382456"/>
                  </a:lnTo>
                  <a:lnTo>
                    <a:pt x="329206" y="1393309"/>
                  </a:lnTo>
                  <a:lnTo>
                    <a:pt x="320473" y="1404161"/>
                  </a:lnTo>
                  <a:lnTo>
                    <a:pt x="312005" y="1415278"/>
                  </a:lnTo>
                  <a:lnTo>
                    <a:pt x="304066" y="1426394"/>
                  </a:lnTo>
                  <a:lnTo>
                    <a:pt x="296127" y="1437511"/>
                  </a:lnTo>
                  <a:lnTo>
                    <a:pt x="288981" y="1448628"/>
                  </a:lnTo>
                  <a:lnTo>
                    <a:pt x="281836" y="1459480"/>
                  </a:lnTo>
                  <a:lnTo>
                    <a:pt x="275220" y="1470862"/>
                  </a:lnTo>
                  <a:lnTo>
                    <a:pt x="268605" y="1482243"/>
                  </a:lnTo>
                  <a:lnTo>
                    <a:pt x="262783" y="1493625"/>
                  </a:lnTo>
                  <a:lnTo>
                    <a:pt x="256961" y="1505006"/>
                  </a:lnTo>
                  <a:lnTo>
                    <a:pt x="251403" y="1516652"/>
                  </a:lnTo>
                  <a:lnTo>
                    <a:pt x="246111" y="1528563"/>
                  </a:lnTo>
                  <a:lnTo>
                    <a:pt x="241082" y="1540209"/>
                  </a:lnTo>
                  <a:lnTo>
                    <a:pt x="236584" y="1552385"/>
                  </a:lnTo>
                  <a:lnTo>
                    <a:pt x="233937" y="1560326"/>
                  </a:lnTo>
                  <a:lnTo>
                    <a:pt x="231026" y="1568796"/>
                  </a:lnTo>
                  <a:lnTo>
                    <a:pt x="228115" y="1578060"/>
                  </a:lnTo>
                  <a:lnTo>
                    <a:pt x="225734" y="1588382"/>
                  </a:lnTo>
                  <a:lnTo>
                    <a:pt x="222823" y="1598705"/>
                  </a:lnTo>
                  <a:lnTo>
                    <a:pt x="220441" y="1609822"/>
                  </a:lnTo>
                  <a:lnTo>
                    <a:pt x="215413" y="1633114"/>
                  </a:lnTo>
                  <a:lnTo>
                    <a:pt x="210649" y="1658260"/>
                  </a:lnTo>
                  <a:lnTo>
                    <a:pt x="206415" y="1683934"/>
                  </a:lnTo>
                  <a:lnTo>
                    <a:pt x="202181" y="1709609"/>
                  </a:lnTo>
                  <a:lnTo>
                    <a:pt x="198741" y="1735548"/>
                  </a:lnTo>
                  <a:lnTo>
                    <a:pt x="193448" y="1778162"/>
                  </a:lnTo>
                  <a:lnTo>
                    <a:pt x="188949" y="1817336"/>
                  </a:lnTo>
                  <a:lnTo>
                    <a:pt x="1168364" y="1817336"/>
                  </a:lnTo>
                  <a:lnTo>
                    <a:pt x="1164130" y="1777898"/>
                  </a:lnTo>
                  <a:lnTo>
                    <a:pt x="1161748" y="1756987"/>
                  </a:lnTo>
                  <a:lnTo>
                    <a:pt x="1158837" y="1735019"/>
                  </a:lnTo>
                  <a:lnTo>
                    <a:pt x="1155661" y="1713050"/>
                  </a:lnTo>
                  <a:lnTo>
                    <a:pt x="1152486" y="1690816"/>
                  </a:lnTo>
                  <a:lnTo>
                    <a:pt x="1148781" y="1668847"/>
                  </a:lnTo>
                  <a:lnTo>
                    <a:pt x="1144811" y="1647672"/>
                  </a:lnTo>
                  <a:lnTo>
                    <a:pt x="1142165" y="1633644"/>
                  </a:lnTo>
                  <a:lnTo>
                    <a:pt x="1139518" y="1619880"/>
                  </a:lnTo>
                  <a:lnTo>
                    <a:pt x="1136343" y="1606910"/>
                  </a:lnTo>
                  <a:lnTo>
                    <a:pt x="1133167" y="1594205"/>
                  </a:lnTo>
                  <a:lnTo>
                    <a:pt x="1130256" y="1582295"/>
                  </a:lnTo>
                  <a:lnTo>
                    <a:pt x="1127080" y="1571442"/>
                  </a:lnTo>
                  <a:lnTo>
                    <a:pt x="1123905" y="1561384"/>
                  </a:lnTo>
                  <a:lnTo>
                    <a:pt x="1120994" y="1552385"/>
                  </a:lnTo>
                  <a:lnTo>
                    <a:pt x="1116230" y="1540209"/>
                  </a:lnTo>
                  <a:lnTo>
                    <a:pt x="1111467" y="1528563"/>
                  </a:lnTo>
                  <a:lnTo>
                    <a:pt x="1106174" y="1516652"/>
                  </a:lnTo>
                  <a:lnTo>
                    <a:pt x="1100617" y="1505006"/>
                  </a:lnTo>
                  <a:lnTo>
                    <a:pt x="1094795" y="1493625"/>
                  </a:lnTo>
                  <a:lnTo>
                    <a:pt x="1088708" y="1482243"/>
                  </a:lnTo>
                  <a:lnTo>
                    <a:pt x="1082357" y="1470862"/>
                  </a:lnTo>
                  <a:lnTo>
                    <a:pt x="1075741" y="1459480"/>
                  </a:lnTo>
                  <a:lnTo>
                    <a:pt x="1068596" y="1448628"/>
                  </a:lnTo>
                  <a:lnTo>
                    <a:pt x="1061186" y="1437511"/>
                  </a:lnTo>
                  <a:lnTo>
                    <a:pt x="1053512" y="1426394"/>
                  </a:lnTo>
                  <a:lnTo>
                    <a:pt x="1045308" y="1415278"/>
                  </a:lnTo>
                  <a:lnTo>
                    <a:pt x="1037105" y="1404161"/>
                  </a:lnTo>
                  <a:lnTo>
                    <a:pt x="1028107" y="1393309"/>
                  </a:lnTo>
                  <a:lnTo>
                    <a:pt x="1019374" y="1382456"/>
                  </a:lnTo>
                  <a:lnTo>
                    <a:pt x="1009847" y="1371340"/>
                  </a:lnTo>
                  <a:lnTo>
                    <a:pt x="990794" y="1349106"/>
                  </a:lnTo>
                  <a:lnTo>
                    <a:pt x="972269" y="1326872"/>
                  </a:lnTo>
                  <a:lnTo>
                    <a:pt x="953215" y="1304903"/>
                  </a:lnTo>
                  <a:lnTo>
                    <a:pt x="943424" y="1293257"/>
                  </a:lnTo>
                  <a:lnTo>
                    <a:pt x="933368" y="1282140"/>
                  </a:lnTo>
                  <a:lnTo>
                    <a:pt x="922518" y="1270759"/>
                  </a:lnTo>
                  <a:lnTo>
                    <a:pt x="911668" y="1259377"/>
                  </a:lnTo>
                  <a:lnTo>
                    <a:pt x="900024" y="1247731"/>
                  </a:lnTo>
                  <a:lnTo>
                    <a:pt x="888115" y="1236085"/>
                  </a:lnTo>
                  <a:lnTo>
                    <a:pt x="875148" y="1224174"/>
                  </a:lnTo>
                  <a:lnTo>
                    <a:pt x="861652" y="1212263"/>
                  </a:lnTo>
                  <a:lnTo>
                    <a:pt x="847361" y="1200352"/>
                  </a:lnTo>
                  <a:lnTo>
                    <a:pt x="832277" y="1188177"/>
                  </a:lnTo>
                  <a:lnTo>
                    <a:pt x="825397" y="1182618"/>
                  </a:lnTo>
                  <a:lnTo>
                    <a:pt x="819575" y="1176795"/>
                  </a:lnTo>
                  <a:lnTo>
                    <a:pt x="814547" y="1170972"/>
                  </a:lnTo>
                  <a:lnTo>
                    <a:pt x="809783" y="1165149"/>
                  </a:lnTo>
                  <a:lnTo>
                    <a:pt x="805814" y="1159326"/>
                  </a:lnTo>
                  <a:lnTo>
                    <a:pt x="802109" y="1153768"/>
                  </a:lnTo>
                  <a:lnTo>
                    <a:pt x="798933" y="1147680"/>
                  </a:lnTo>
                  <a:lnTo>
                    <a:pt x="796287" y="1142121"/>
                  </a:lnTo>
                  <a:lnTo>
                    <a:pt x="793376" y="1136563"/>
                  </a:lnTo>
                  <a:lnTo>
                    <a:pt x="790994" y="1130740"/>
                  </a:lnTo>
                  <a:lnTo>
                    <a:pt x="788612" y="1124652"/>
                  </a:lnTo>
                  <a:lnTo>
                    <a:pt x="786760" y="1119094"/>
                  </a:lnTo>
                  <a:lnTo>
                    <a:pt x="784643" y="1113271"/>
                  </a:lnTo>
                  <a:lnTo>
                    <a:pt x="783055" y="1107183"/>
                  </a:lnTo>
                  <a:lnTo>
                    <a:pt x="779879" y="1095272"/>
                  </a:lnTo>
                  <a:lnTo>
                    <a:pt x="774851" y="1074362"/>
                  </a:lnTo>
                  <a:lnTo>
                    <a:pt x="773264" y="1065627"/>
                  </a:lnTo>
                  <a:lnTo>
                    <a:pt x="771411" y="1057686"/>
                  </a:lnTo>
                  <a:lnTo>
                    <a:pt x="770353" y="1049216"/>
                  </a:lnTo>
                  <a:lnTo>
                    <a:pt x="769559" y="1040217"/>
                  </a:lnTo>
                  <a:lnTo>
                    <a:pt x="769294" y="1029630"/>
                  </a:lnTo>
                  <a:lnTo>
                    <a:pt x="769029" y="1017719"/>
                  </a:lnTo>
                  <a:lnTo>
                    <a:pt x="769029" y="1009249"/>
                  </a:lnTo>
                  <a:lnTo>
                    <a:pt x="769294" y="1002896"/>
                  </a:lnTo>
                  <a:lnTo>
                    <a:pt x="769823" y="998132"/>
                  </a:lnTo>
                  <a:lnTo>
                    <a:pt x="770353" y="993897"/>
                  </a:lnTo>
                  <a:lnTo>
                    <a:pt x="772470" y="985427"/>
                  </a:lnTo>
                  <a:lnTo>
                    <a:pt x="773528" y="979075"/>
                  </a:lnTo>
                  <a:lnTo>
                    <a:pt x="774851" y="971399"/>
                  </a:lnTo>
                  <a:lnTo>
                    <a:pt x="776439" y="961870"/>
                  </a:lnTo>
                  <a:lnTo>
                    <a:pt x="778556" y="952606"/>
                  </a:lnTo>
                  <a:lnTo>
                    <a:pt x="780409" y="943607"/>
                  </a:lnTo>
                  <a:lnTo>
                    <a:pt x="783055" y="934607"/>
                  </a:lnTo>
                  <a:lnTo>
                    <a:pt x="785437" y="925608"/>
                  </a:lnTo>
                  <a:lnTo>
                    <a:pt x="788612" y="916873"/>
                  </a:lnTo>
                  <a:lnTo>
                    <a:pt x="792317" y="908139"/>
                  </a:lnTo>
                  <a:lnTo>
                    <a:pt x="796287" y="899669"/>
                  </a:lnTo>
                  <a:lnTo>
                    <a:pt x="798933" y="893846"/>
                  </a:lnTo>
                  <a:lnTo>
                    <a:pt x="802109" y="888023"/>
                  </a:lnTo>
                  <a:lnTo>
                    <a:pt x="805814" y="882199"/>
                  </a:lnTo>
                  <a:lnTo>
                    <a:pt x="809783" y="876376"/>
                  </a:lnTo>
                  <a:lnTo>
                    <a:pt x="814547" y="870818"/>
                  </a:lnTo>
                  <a:lnTo>
                    <a:pt x="819575" y="864730"/>
                  </a:lnTo>
                  <a:lnTo>
                    <a:pt x="825397" y="858907"/>
                  </a:lnTo>
                  <a:lnTo>
                    <a:pt x="832277" y="853349"/>
                  </a:lnTo>
                  <a:lnTo>
                    <a:pt x="847361" y="841173"/>
                  </a:lnTo>
                  <a:lnTo>
                    <a:pt x="861652" y="829262"/>
                  </a:lnTo>
                  <a:lnTo>
                    <a:pt x="875148" y="817351"/>
                  </a:lnTo>
                  <a:lnTo>
                    <a:pt x="888115" y="805440"/>
                  </a:lnTo>
                  <a:lnTo>
                    <a:pt x="900024" y="794059"/>
                  </a:lnTo>
                  <a:lnTo>
                    <a:pt x="911668" y="782413"/>
                  </a:lnTo>
                  <a:lnTo>
                    <a:pt x="922518" y="771031"/>
                  </a:lnTo>
                  <a:lnTo>
                    <a:pt x="933368" y="759385"/>
                  </a:lnTo>
                  <a:lnTo>
                    <a:pt x="943424" y="748268"/>
                  </a:lnTo>
                  <a:lnTo>
                    <a:pt x="953215" y="736887"/>
                  </a:lnTo>
                  <a:lnTo>
                    <a:pt x="972269" y="714388"/>
                  </a:lnTo>
                  <a:lnTo>
                    <a:pt x="990794" y="692419"/>
                  </a:lnTo>
                  <a:lnTo>
                    <a:pt x="1009847" y="670450"/>
                  </a:lnTo>
                  <a:lnTo>
                    <a:pt x="1019374" y="659334"/>
                  </a:lnTo>
                  <a:lnTo>
                    <a:pt x="1028107" y="648482"/>
                  </a:lnTo>
                  <a:lnTo>
                    <a:pt x="1037105" y="637365"/>
                  </a:lnTo>
                  <a:lnTo>
                    <a:pt x="1045308" y="626248"/>
                  </a:lnTo>
                  <a:lnTo>
                    <a:pt x="1053512" y="615396"/>
                  </a:lnTo>
                  <a:lnTo>
                    <a:pt x="1061186" y="604014"/>
                  </a:lnTo>
                  <a:lnTo>
                    <a:pt x="1068596" y="593162"/>
                  </a:lnTo>
                  <a:lnTo>
                    <a:pt x="1075741" y="581781"/>
                  </a:lnTo>
                  <a:lnTo>
                    <a:pt x="1082357" y="570664"/>
                  </a:lnTo>
                  <a:lnTo>
                    <a:pt x="1088708" y="559547"/>
                  </a:lnTo>
                  <a:lnTo>
                    <a:pt x="1094795" y="547901"/>
                  </a:lnTo>
                  <a:lnTo>
                    <a:pt x="1100617" y="536784"/>
                  </a:lnTo>
                  <a:lnTo>
                    <a:pt x="1106174" y="524873"/>
                  </a:lnTo>
                  <a:lnTo>
                    <a:pt x="1111467" y="513227"/>
                  </a:lnTo>
                  <a:lnTo>
                    <a:pt x="1116230" y="501316"/>
                  </a:lnTo>
                  <a:lnTo>
                    <a:pt x="1120994" y="489405"/>
                  </a:lnTo>
                  <a:lnTo>
                    <a:pt x="1123640" y="481729"/>
                  </a:lnTo>
                  <a:lnTo>
                    <a:pt x="1126287" y="472995"/>
                  </a:lnTo>
                  <a:lnTo>
                    <a:pt x="1129198" y="463466"/>
                  </a:lnTo>
                  <a:lnTo>
                    <a:pt x="1131844" y="453408"/>
                  </a:lnTo>
                  <a:lnTo>
                    <a:pt x="1134490" y="442820"/>
                  </a:lnTo>
                  <a:lnTo>
                    <a:pt x="1137137" y="431968"/>
                  </a:lnTo>
                  <a:lnTo>
                    <a:pt x="1142165" y="408146"/>
                  </a:lnTo>
                  <a:lnTo>
                    <a:pt x="1146664" y="383531"/>
                  </a:lnTo>
                  <a:lnTo>
                    <a:pt x="1151162" y="357591"/>
                  </a:lnTo>
                  <a:lnTo>
                    <a:pt x="1155132" y="331917"/>
                  </a:lnTo>
                  <a:lnTo>
                    <a:pt x="1158837" y="305978"/>
                  </a:lnTo>
                  <a:lnTo>
                    <a:pt x="1161748" y="284273"/>
                  </a:lnTo>
                  <a:lnTo>
                    <a:pt x="1164130" y="263628"/>
                  </a:lnTo>
                  <a:lnTo>
                    <a:pt x="1168364" y="224189"/>
                  </a:lnTo>
                  <a:lnTo>
                    <a:pt x="188949" y="224189"/>
                  </a:lnTo>
                  <a:close/>
                  <a:moveTo>
                    <a:pt x="111941" y="0"/>
                  </a:moveTo>
                  <a:lnTo>
                    <a:pt x="1245372" y="0"/>
                  </a:lnTo>
                  <a:lnTo>
                    <a:pt x="1251194" y="265"/>
                  </a:lnTo>
                  <a:lnTo>
                    <a:pt x="1257016" y="530"/>
                  </a:lnTo>
                  <a:lnTo>
                    <a:pt x="1262574" y="1324"/>
                  </a:lnTo>
                  <a:lnTo>
                    <a:pt x="1268131" y="2382"/>
                  </a:lnTo>
                  <a:lnTo>
                    <a:pt x="1273424" y="3706"/>
                  </a:lnTo>
                  <a:lnTo>
                    <a:pt x="1278716" y="5029"/>
                  </a:lnTo>
                  <a:lnTo>
                    <a:pt x="1284009" y="6882"/>
                  </a:lnTo>
                  <a:lnTo>
                    <a:pt x="1289302" y="9000"/>
                  </a:lnTo>
                  <a:lnTo>
                    <a:pt x="1294065" y="11382"/>
                  </a:lnTo>
                  <a:lnTo>
                    <a:pt x="1299093" y="13499"/>
                  </a:lnTo>
                  <a:lnTo>
                    <a:pt x="1303592" y="16411"/>
                  </a:lnTo>
                  <a:lnTo>
                    <a:pt x="1308091" y="19058"/>
                  </a:lnTo>
                  <a:lnTo>
                    <a:pt x="1312590" y="22499"/>
                  </a:lnTo>
                  <a:lnTo>
                    <a:pt x="1316824" y="25675"/>
                  </a:lnTo>
                  <a:lnTo>
                    <a:pt x="1321058" y="29380"/>
                  </a:lnTo>
                  <a:lnTo>
                    <a:pt x="1324498" y="32821"/>
                  </a:lnTo>
                  <a:lnTo>
                    <a:pt x="1328468" y="36792"/>
                  </a:lnTo>
                  <a:lnTo>
                    <a:pt x="1331908" y="41027"/>
                  </a:lnTo>
                  <a:lnTo>
                    <a:pt x="1335348" y="45262"/>
                  </a:lnTo>
                  <a:lnTo>
                    <a:pt x="1338259" y="49497"/>
                  </a:lnTo>
                  <a:lnTo>
                    <a:pt x="1341435" y="53996"/>
                  </a:lnTo>
                  <a:lnTo>
                    <a:pt x="1344081" y="58761"/>
                  </a:lnTo>
                  <a:lnTo>
                    <a:pt x="1346463" y="63525"/>
                  </a:lnTo>
                  <a:lnTo>
                    <a:pt x="1348845" y="68554"/>
                  </a:lnTo>
                  <a:lnTo>
                    <a:pt x="1350697" y="73583"/>
                  </a:lnTo>
                  <a:lnTo>
                    <a:pt x="1352285" y="78877"/>
                  </a:lnTo>
                  <a:lnTo>
                    <a:pt x="1354137" y="84435"/>
                  </a:lnTo>
                  <a:lnTo>
                    <a:pt x="1355196" y="89729"/>
                  </a:lnTo>
                  <a:lnTo>
                    <a:pt x="1356254" y="95287"/>
                  </a:lnTo>
                  <a:lnTo>
                    <a:pt x="1356784" y="100846"/>
                  </a:lnTo>
                  <a:lnTo>
                    <a:pt x="1357313" y="106404"/>
                  </a:lnTo>
                  <a:lnTo>
                    <a:pt x="1357313" y="112227"/>
                  </a:lnTo>
                  <a:lnTo>
                    <a:pt x="1357313" y="117786"/>
                  </a:lnTo>
                  <a:lnTo>
                    <a:pt x="1356784" y="122815"/>
                  </a:lnTo>
                  <a:lnTo>
                    <a:pt x="1356254" y="128108"/>
                  </a:lnTo>
                  <a:lnTo>
                    <a:pt x="1355460" y="133137"/>
                  </a:lnTo>
                  <a:lnTo>
                    <a:pt x="1354402" y="138166"/>
                  </a:lnTo>
                  <a:lnTo>
                    <a:pt x="1353344" y="143460"/>
                  </a:lnTo>
                  <a:lnTo>
                    <a:pt x="1351491" y="148225"/>
                  </a:lnTo>
                  <a:lnTo>
                    <a:pt x="1349903" y="152989"/>
                  </a:lnTo>
                  <a:lnTo>
                    <a:pt x="1347786" y="157753"/>
                  </a:lnTo>
                  <a:lnTo>
                    <a:pt x="1345669" y="162253"/>
                  </a:lnTo>
                  <a:lnTo>
                    <a:pt x="1343287" y="166753"/>
                  </a:lnTo>
                  <a:lnTo>
                    <a:pt x="1340906" y="170988"/>
                  </a:lnTo>
                  <a:lnTo>
                    <a:pt x="1337995" y="174958"/>
                  </a:lnTo>
                  <a:lnTo>
                    <a:pt x="1335084" y="179193"/>
                  </a:lnTo>
                  <a:lnTo>
                    <a:pt x="1331908" y="183163"/>
                  </a:lnTo>
                  <a:lnTo>
                    <a:pt x="1328732" y="186869"/>
                  </a:lnTo>
                  <a:lnTo>
                    <a:pt x="1325028" y="190574"/>
                  </a:lnTo>
                  <a:lnTo>
                    <a:pt x="1321852" y="194015"/>
                  </a:lnTo>
                  <a:lnTo>
                    <a:pt x="1317882" y="197191"/>
                  </a:lnTo>
                  <a:lnTo>
                    <a:pt x="1313913" y="200368"/>
                  </a:lnTo>
                  <a:lnTo>
                    <a:pt x="1309943" y="203544"/>
                  </a:lnTo>
                  <a:lnTo>
                    <a:pt x="1305709" y="206191"/>
                  </a:lnTo>
                  <a:lnTo>
                    <a:pt x="1301475" y="208838"/>
                  </a:lnTo>
                  <a:lnTo>
                    <a:pt x="1296976" y="211220"/>
                  </a:lnTo>
                  <a:lnTo>
                    <a:pt x="1292477" y="213602"/>
                  </a:lnTo>
                  <a:lnTo>
                    <a:pt x="1287714" y="215455"/>
                  </a:lnTo>
                  <a:lnTo>
                    <a:pt x="1282950" y="217308"/>
                  </a:lnTo>
                  <a:lnTo>
                    <a:pt x="1278187" y="218896"/>
                  </a:lnTo>
                  <a:lnTo>
                    <a:pt x="1273159" y="220219"/>
                  </a:lnTo>
                  <a:lnTo>
                    <a:pt x="1268131" y="221543"/>
                  </a:lnTo>
                  <a:lnTo>
                    <a:pt x="1263103" y="222337"/>
                  </a:lnTo>
                  <a:lnTo>
                    <a:pt x="1258075" y="223131"/>
                  </a:lnTo>
                  <a:lnTo>
                    <a:pt x="1253841" y="266275"/>
                  </a:lnTo>
                  <a:lnTo>
                    <a:pt x="1251194" y="290096"/>
                  </a:lnTo>
                  <a:lnTo>
                    <a:pt x="1248548" y="314447"/>
                  </a:lnTo>
                  <a:lnTo>
                    <a:pt x="1245372" y="340122"/>
                  </a:lnTo>
                  <a:lnTo>
                    <a:pt x="1241932" y="365532"/>
                  </a:lnTo>
                  <a:lnTo>
                    <a:pt x="1237963" y="391471"/>
                  </a:lnTo>
                  <a:lnTo>
                    <a:pt x="1234258" y="416881"/>
                  </a:lnTo>
                  <a:lnTo>
                    <a:pt x="1231347" y="432762"/>
                  </a:lnTo>
                  <a:lnTo>
                    <a:pt x="1228436" y="447849"/>
                  </a:lnTo>
                  <a:lnTo>
                    <a:pt x="1225525" y="462936"/>
                  </a:lnTo>
                  <a:lnTo>
                    <a:pt x="1222349" y="477759"/>
                  </a:lnTo>
                  <a:lnTo>
                    <a:pt x="1218644" y="492052"/>
                  </a:lnTo>
                  <a:lnTo>
                    <a:pt x="1215204" y="506080"/>
                  </a:lnTo>
                  <a:lnTo>
                    <a:pt x="1211499" y="519579"/>
                  </a:lnTo>
                  <a:lnTo>
                    <a:pt x="1207265" y="532814"/>
                  </a:lnTo>
                  <a:lnTo>
                    <a:pt x="1202237" y="547636"/>
                  </a:lnTo>
                  <a:lnTo>
                    <a:pt x="1196415" y="562458"/>
                  </a:lnTo>
                  <a:lnTo>
                    <a:pt x="1190593" y="577016"/>
                  </a:lnTo>
                  <a:lnTo>
                    <a:pt x="1184506" y="591839"/>
                  </a:lnTo>
                  <a:lnTo>
                    <a:pt x="1177890" y="606132"/>
                  </a:lnTo>
                  <a:lnTo>
                    <a:pt x="1171010" y="620160"/>
                  </a:lnTo>
                  <a:lnTo>
                    <a:pt x="1163865" y="634188"/>
                  </a:lnTo>
                  <a:lnTo>
                    <a:pt x="1156455" y="648217"/>
                  </a:lnTo>
                  <a:lnTo>
                    <a:pt x="1148516" y="661981"/>
                  </a:lnTo>
                  <a:lnTo>
                    <a:pt x="1140312" y="675480"/>
                  </a:lnTo>
                  <a:lnTo>
                    <a:pt x="1131844" y="689243"/>
                  </a:lnTo>
                  <a:lnTo>
                    <a:pt x="1123111" y="702478"/>
                  </a:lnTo>
                  <a:lnTo>
                    <a:pt x="1113849" y="715712"/>
                  </a:lnTo>
                  <a:lnTo>
                    <a:pt x="1104586" y="728946"/>
                  </a:lnTo>
                  <a:lnTo>
                    <a:pt x="1094795" y="742180"/>
                  </a:lnTo>
                  <a:lnTo>
                    <a:pt x="1085004" y="754885"/>
                  </a:lnTo>
                  <a:lnTo>
                    <a:pt x="1074947" y="767590"/>
                  </a:lnTo>
                  <a:lnTo>
                    <a:pt x="1064097" y="780031"/>
                  </a:lnTo>
                  <a:lnTo>
                    <a:pt x="1053512" y="792736"/>
                  </a:lnTo>
                  <a:lnTo>
                    <a:pt x="1042662" y="804911"/>
                  </a:lnTo>
                  <a:lnTo>
                    <a:pt x="1031283" y="817351"/>
                  </a:lnTo>
                  <a:lnTo>
                    <a:pt x="1019903" y="829792"/>
                  </a:lnTo>
                  <a:lnTo>
                    <a:pt x="1007995" y="841967"/>
                  </a:lnTo>
                  <a:lnTo>
                    <a:pt x="995557" y="854407"/>
                  </a:lnTo>
                  <a:lnTo>
                    <a:pt x="983384" y="866848"/>
                  </a:lnTo>
                  <a:lnTo>
                    <a:pt x="970681" y="879288"/>
                  </a:lnTo>
                  <a:lnTo>
                    <a:pt x="957714" y="891463"/>
                  </a:lnTo>
                  <a:lnTo>
                    <a:pt x="944218" y="903904"/>
                  </a:lnTo>
                  <a:lnTo>
                    <a:pt x="916960" y="928520"/>
                  </a:lnTo>
                  <a:lnTo>
                    <a:pt x="888380" y="953665"/>
                  </a:lnTo>
                  <a:lnTo>
                    <a:pt x="888115" y="954459"/>
                  </a:lnTo>
                  <a:lnTo>
                    <a:pt x="886792" y="957900"/>
                  </a:lnTo>
                  <a:lnTo>
                    <a:pt x="885204" y="962664"/>
                  </a:lnTo>
                  <a:lnTo>
                    <a:pt x="883616" y="968487"/>
                  </a:lnTo>
                  <a:lnTo>
                    <a:pt x="881764" y="975369"/>
                  </a:lnTo>
                  <a:lnTo>
                    <a:pt x="880441" y="981457"/>
                  </a:lnTo>
                  <a:lnTo>
                    <a:pt x="879118" y="986221"/>
                  </a:lnTo>
                  <a:lnTo>
                    <a:pt x="876736" y="993632"/>
                  </a:lnTo>
                  <a:lnTo>
                    <a:pt x="876207" y="997338"/>
                  </a:lnTo>
                  <a:lnTo>
                    <a:pt x="875677" y="1002102"/>
                  </a:lnTo>
                  <a:lnTo>
                    <a:pt x="875148" y="1008984"/>
                  </a:lnTo>
                  <a:lnTo>
                    <a:pt x="875148" y="1017719"/>
                  </a:lnTo>
                  <a:lnTo>
                    <a:pt x="875148" y="1025130"/>
                  </a:lnTo>
                  <a:lnTo>
                    <a:pt x="875413" y="1030953"/>
                  </a:lnTo>
                  <a:lnTo>
                    <a:pt x="875942" y="1035453"/>
                  </a:lnTo>
                  <a:lnTo>
                    <a:pt x="876471" y="1038894"/>
                  </a:lnTo>
                  <a:lnTo>
                    <a:pt x="878059" y="1046305"/>
                  </a:lnTo>
                  <a:lnTo>
                    <a:pt x="879118" y="1051069"/>
                  </a:lnTo>
                  <a:lnTo>
                    <a:pt x="880176" y="1056892"/>
                  </a:lnTo>
                  <a:lnTo>
                    <a:pt x="880970" y="1062715"/>
                  </a:lnTo>
                  <a:lnTo>
                    <a:pt x="882293" y="1068009"/>
                  </a:lnTo>
                  <a:lnTo>
                    <a:pt x="884675" y="1077009"/>
                  </a:lnTo>
                  <a:lnTo>
                    <a:pt x="887057" y="1083890"/>
                  </a:lnTo>
                  <a:lnTo>
                    <a:pt x="888644" y="1088125"/>
                  </a:lnTo>
                  <a:lnTo>
                    <a:pt x="916960" y="1113271"/>
                  </a:lnTo>
                  <a:lnTo>
                    <a:pt x="944482" y="1137886"/>
                  </a:lnTo>
                  <a:lnTo>
                    <a:pt x="957714" y="1150327"/>
                  </a:lnTo>
                  <a:lnTo>
                    <a:pt x="970681" y="1162767"/>
                  </a:lnTo>
                  <a:lnTo>
                    <a:pt x="983384" y="1174942"/>
                  </a:lnTo>
                  <a:lnTo>
                    <a:pt x="995557" y="1187118"/>
                  </a:lnTo>
                  <a:lnTo>
                    <a:pt x="1007995" y="1199558"/>
                  </a:lnTo>
                  <a:lnTo>
                    <a:pt x="1019903" y="1211734"/>
                  </a:lnTo>
                  <a:lnTo>
                    <a:pt x="1031283" y="1224174"/>
                  </a:lnTo>
                  <a:lnTo>
                    <a:pt x="1042662" y="1236614"/>
                  </a:lnTo>
                  <a:lnTo>
                    <a:pt x="1053512" y="1249055"/>
                  </a:lnTo>
                  <a:lnTo>
                    <a:pt x="1064097" y="1261495"/>
                  </a:lnTo>
                  <a:lnTo>
                    <a:pt x="1074947" y="1274200"/>
                  </a:lnTo>
                  <a:lnTo>
                    <a:pt x="1085004" y="1286905"/>
                  </a:lnTo>
                  <a:lnTo>
                    <a:pt x="1094795" y="1299874"/>
                  </a:lnTo>
                  <a:lnTo>
                    <a:pt x="1104586" y="1312844"/>
                  </a:lnTo>
                  <a:lnTo>
                    <a:pt x="1113849" y="1325814"/>
                  </a:lnTo>
                  <a:lnTo>
                    <a:pt x="1123111" y="1339048"/>
                  </a:lnTo>
                  <a:lnTo>
                    <a:pt x="1131844" y="1352547"/>
                  </a:lnTo>
                  <a:lnTo>
                    <a:pt x="1140312" y="1366046"/>
                  </a:lnTo>
                  <a:lnTo>
                    <a:pt x="1148516" y="1379810"/>
                  </a:lnTo>
                  <a:lnTo>
                    <a:pt x="1156455" y="1393309"/>
                  </a:lnTo>
                  <a:lnTo>
                    <a:pt x="1163865" y="1407337"/>
                  </a:lnTo>
                  <a:lnTo>
                    <a:pt x="1171010" y="1421365"/>
                  </a:lnTo>
                  <a:lnTo>
                    <a:pt x="1177890" y="1435394"/>
                  </a:lnTo>
                  <a:lnTo>
                    <a:pt x="1184506" y="1449951"/>
                  </a:lnTo>
                  <a:lnTo>
                    <a:pt x="1190593" y="1464509"/>
                  </a:lnTo>
                  <a:lnTo>
                    <a:pt x="1196415" y="1479332"/>
                  </a:lnTo>
                  <a:lnTo>
                    <a:pt x="1202237" y="1493889"/>
                  </a:lnTo>
                  <a:lnTo>
                    <a:pt x="1207265" y="1508976"/>
                  </a:lnTo>
                  <a:lnTo>
                    <a:pt x="1211499" y="1521946"/>
                  </a:lnTo>
                  <a:lnTo>
                    <a:pt x="1215204" y="1535710"/>
                  </a:lnTo>
                  <a:lnTo>
                    <a:pt x="1218644" y="1549473"/>
                  </a:lnTo>
                  <a:lnTo>
                    <a:pt x="1222349" y="1563767"/>
                  </a:lnTo>
                  <a:lnTo>
                    <a:pt x="1225525" y="1578854"/>
                  </a:lnTo>
                  <a:lnTo>
                    <a:pt x="1228436" y="1593676"/>
                  </a:lnTo>
                  <a:lnTo>
                    <a:pt x="1231347" y="1609028"/>
                  </a:lnTo>
                  <a:lnTo>
                    <a:pt x="1234258" y="1624909"/>
                  </a:lnTo>
                  <a:lnTo>
                    <a:pt x="1239286" y="1656407"/>
                  </a:lnTo>
                  <a:lnTo>
                    <a:pt x="1243785" y="1687640"/>
                  </a:lnTo>
                  <a:lnTo>
                    <a:pt x="1247490" y="1719137"/>
                  </a:lnTo>
                  <a:lnTo>
                    <a:pt x="1250930" y="1749576"/>
                  </a:lnTo>
                  <a:lnTo>
                    <a:pt x="1254899" y="1785838"/>
                  </a:lnTo>
                  <a:lnTo>
                    <a:pt x="1258075" y="1818659"/>
                  </a:lnTo>
                  <a:lnTo>
                    <a:pt x="1263103" y="1819189"/>
                  </a:lnTo>
                  <a:lnTo>
                    <a:pt x="1268131" y="1820247"/>
                  </a:lnTo>
                  <a:lnTo>
                    <a:pt x="1273159" y="1821571"/>
                  </a:lnTo>
                  <a:lnTo>
                    <a:pt x="1278187" y="1822894"/>
                  </a:lnTo>
                  <a:lnTo>
                    <a:pt x="1282950" y="1824218"/>
                  </a:lnTo>
                  <a:lnTo>
                    <a:pt x="1287714" y="1826335"/>
                  </a:lnTo>
                  <a:lnTo>
                    <a:pt x="1292477" y="1828188"/>
                  </a:lnTo>
                  <a:lnTo>
                    <a:pt x="1296976" y="1830570"/>
                  </a:lnTo>
                  <a:lnTo>
                    <a:pt x="1301475" y="1832688"/>
                  </a:lnTo>
                  <a:lnTo>
                    <a:pt x="1305709" y="1835599"/>
                  </a:lnTo>
                  <a:lnTo>
                    <a:pt x="1309943" y="1838246"/>
                  </a:lnTo>
                  <a:lnTo>
                    <a:pt x="1313913" y="1841158"/>
                  </a:lnTo>
                  <a:lnTo>
                    <a:pt x="1317882" y="1844334"/>
                  </a:lnTo>
                  <a:lnTo>
                    <a:pt x="1321852" y="1847510"/>
                  </a:lnTo>
                  <a:lnTo>
                    <a:pt x="1325028" y="1850951"/>
                  </a:lnTo>
                  <a:lnTo>
                    <a:pt x="1328732" y="1854657"/>
                  </a:lnTo>
                  <a:lnTo>
                    <a:pt x="1331908" y="1858627"/>
                  </a:lnTo>
                  <a:lnTo>
                    <a:pt x="1335084" y="1862597"/>
                  </a:lnTo>
                  <a:lnTo>
                    <a:pt x="1337995" y="1866568"/>
                  </a:lnTo>
                  <a:lnTo>
                    <a:pt x="1340906" y="1870538"/>
                  </a:lnTo>
                  <a:lnTo>
                    <a:pt x="1343287" y="1874773"/>
                  </a:lnTo>
                  <a:lnTo>
                    <a:pt x="1345669" y="1879273"/>
                  </a:lnTo>
                  <a:lnTo>
                    <a:pt x="1347786" y="1883772"/>
                  </a:lnTo>
                  <a:lnTo>
                    <a:pt x="1349903" y="1888537"/>
                  </a:lnTo>
                  <a:lnTo>
                    <a:pt x="1351491" y="1893301"/>
                  </a:lnTo>
                  <a:lnTo>
                    <a:pt x="1353344" y="1898065"/>
                  </a:lnTo>
                  <a:lnTo>
                    <a:pt x="1354402" y="1903359"/>
                  </a:lnTo>
                  <a:lnTo>
                    <a:pt x="1355460" y="1908388"/>
                  </a:lnTo>
                  <a:lnTo>
                    <a:pt x="1356254" y="1913417"/>
                  </a:lnTo>
                  <a:lnTo>
                    <a:pt x="1356784" y="1918711"/>
                  </a:lnTo>
                  <a:lnTo>
                    <a:pt x="1357313" y="1924004"/>
                  </a:lnTo>
                  <a:lnTo>
                    <a:pt x="1357313" y="1929298"/>
                  </a:lnTo>
                  <a:lnTo>
                    <a:pt x="1357313" y="1934857"/>
                  </a:lnTo>
                  <a:lnTo>
                    <a:pt x="1356784" y="1940944"/>
                  </a:lnTo>
                  <a:lnTo>
                    <a:pt x="1356254" y="1946503"/>
                  </a:lnTo>
                  <a:lnTo>
                    <a:pt x="1355196" y="1951797"/>
                  </a:lnTo>
                  <a:lnTo>
                    <a:pt x="1354137" y="1957355"/>
                  </a:lnTo>
                  <a:lnTo>
                    <a:pt x="1352285" y="1962913"/>
                  </a:lnTo>
                  <a:lnTo>
                    <a:pt x="1350697" y="1967942"/>
                  </a:lnTo>
                  <a:lnTo>
                    <a:pt x="1348845" y="1972971"/>
                  </a:lnTo>
                  <a:lnTo>
                    <a:pt x="1346463" y="1978000"/>
                  </a:lnTo>
                  <a:lnTo>
                    <a:pt x="1344081" y="1982765"/>
                  </a:lnTo>
                  <a:lnTo>
                    <a:pt x="1341435" y="1987529"/>
                  </a:lnTo>
                  <a:lnTo>
                    <a:pt x="1338259" y="1992029"/>
                  </a:lnTo>
                  <a:lnTo>
                    <a:pt x="1335348" y="1996529"/>
                  </a:lnTo>
                  <a:lnTo>
                    <a:pt x="1331908" y="2000764"/>
                  </a:lnTo>
                  <a:lnTo>
                    <a:pt x="1328468" y="2004734"/>
                  </a:lnTo>
                  <a:lnTo>
                    <a:pt x="1324498" y="2008704"/>
                  </a:lnTo>
                  <a:lnTo>
                    <a:pt x="1321058" y="2012410"/>
                  </a:lnTo>
                  <a:lnTo>
                    <a:pt x="1316824" y="2015851"/>
                  </a:lnTo>
                  <a:lnTo>
                    <a:pt x="1312590" y="2019292"/>
                  </a:lnTo>
                  <a:lnTo>
                    <a:pt x="1308091" y="2022468"/>
                  </a:lnTo>
                  <a:lnTo>
                    <a:pt x="1303592" y="2025115"/>
                  </a:lnTo>
                  <a:lnTo>
                    <a:pt x="1299093" y="2028026"/>
                  </a:lnTo>
                  <a:lnTo>
                    <a:pt x="1294065" y="2030408"/>
                  </a:lnTo>
                  <a:lnTo>
                    <a:pt x="1289302" y="2032791"/>
                  </a:lnTo>
                  <a:lnTo>
                    <a:pt x="1284009" y="2034643"/>
                  </a:lnTo>
                  <a:lnTo>
                    <a:pt x="1278716" y="2036496"/>
                  </a:lnTo>
                  <a:lnTo>
                    <a:pt x="1273424" y="2038084"/>
                  </a:lnTo>
                  <a:lnTo>
                    <a:pt x="1268131" y="2039143"/>
                  </a:lnTo>
                  <a:lnTo>
                    <a:pt x="1262574" y="2040466"/>
                  </a:lnTo>
                  <a:lnTo>
                    <a:pt x="1257016" y="2040996"/>
                  </a:lnTo>
                  <a:lnTo>
                    <a:pt x="1251194" y="2041525"/>
                  </a:lnTo>
                  <a:lnTo>
                    <a:pt x="1245372" y="2041525"/>
                  </a:lnTo>
                  <a:lnTo>
                    <a:pt x="111941" y="2041525"/>
                  </a:lnTo>
                  <a:lnTo>
                    <a:pt x="106119" y="2041525"/>
                  </a:lnTo>
                  <a:lnTo>
                    <a:pt x="100561" y="2040996"/>
                  </a:lnTo>
                  <a:lnTo>
                    <a:pt x="94739" y="2040466"/>
                  </a:lnTo>
                  <a:lnTo>
                    <a:pt x="89447" y="2039143"/>
                  </a:lnTo>
                  <a:lnTo>
                    <a:pt x="83889" y="2038084"/>
                  </a:lnTo>
                  <a:lnTo>
                    <a:pt x="78861" y="2036496"/>
                  </a:lnTo>
                  <a:lnTo>
                    <a:pt x="73569" y="2034643"/>
                  </a:lnTo>
                  <a:lnTo>
                    <a:pt x="68540" y="2032791"/>
                  </a:lnTo>
                  <a:lnTo>
                    <a:pt x="63248" y="2030408"/>
                  </a:lnTo>
                  <a:lnTo>
                    <a:pt x="58484" y="2028026"/>
                  </a:lnTo>
                  <a:lnTo>
                    <a:pt x="53721" y="2025115"/>
                  </a:lnTo>
                  <a:lnTo>
                    <a:pt x="49222" y="2022468"/>
                  </a:lnTo>
                  <a:lnTo>
                    <a:pt x="44988" y="2019292"/>
                  </a:lnTo>
                  <a:lnTo>
                    <a:pt x="40754" y="2015851"/>
                  </a:lnTo>
                  <a:lnTo>
                    <a:pt x="36784" y="2012410"/>
                  </a:lnTo>
                  <a:lnTo>
                    <a:pt x="32815" y="2008704"/>
                  </a:lnTo>
                  <a:lnTo>
                    <a:pt x="29110" y="2004734"/>
                  </a:lnTo>
                  <a:lnTo>
                    <a:pt x="25405" y="2000764"/>
                  </a:lnTo>
                  <a:lnTo>
                    <a:pt x="22229" y="1996529"/>
                  </a:lnTo>
                  <a:lnTo>
                    <a:pt x="19054" y="1992029"/>
                  </a:lnTo>
                  <a:lnTo>
                    <a:pt x="16143" y="1987529"/>
                  </a:lnTo>
                  <a:lnTo>
                    <a:pt x="13232" y="1982765"/>
                  </a:lnTo>
                  <a:lnTo>
                    <a:pt x="11115" y="1978000"/>
                  </a:lnTo>
                  <a:lnTo>
                    <a:pt x="8733" y="1972971"/>
                  </a:lnTo>
                  <a:lnTo>
                    <a:pt x="6881" y="1967942"/>
                  </a:lnTo>
                  <a:lnTo>
                    <a:pt x="5028" y="1962913"/>
                  </a:lnTo>
                  <a:lnTo>
                    <a:pt x="3440" y="1957355"/>
                  </a:lnTo>
                  <a:lnTo>
                    <a:pt x="2117" y="1951797"/>
                  </a:lnTo>
                  <a:lnTo>
                    <a:pt x="1323" y="1946503"/>
                  </a:lnTo>
                  <a:lnTo>
                    <a:pt x="529" y="1940944"/>
                  </a:lnTo>
                  <a:lnTo>
                    <a:pt x="265" y="1934857"/>
                  </a:lnTo>
                  <a:lnTo>
                    <a:pt x="0" y="1929298"/>
                  </a:lnTo>
                  <a:lnTo>
                    <a:pt x="265" y="1924004"/>
                  </a:lnTo>
                  <a:lnTo>
                    <a:pt x="529" y="1918711"/>
                  </a:lnTo>
                  <a:lnTo>
                    <a:pt x="1059" y="1913417"/>
                  </a:lnTo>
                  <a:lnTo>
                    <a:pt x="1852" y="1908388"/>
                  </a:lnTo>
                  <a:lnTo>
                    <a:pt x="2911" y="1903359"/>
                  </a:lnTo>
                  <a:lnTo>
                    <a:pt x="4499" y="1898065"/>
                  </a:lnTo>
                  <a:lnTo>
                    <a:pt x="5822" y="1893301"/>
                  </a:lnTo>
                  <a:lnTo>
                    <a:pt x="7674" y="1888537"/>
                  </a:lnTo>
                  <a:lnTo>
                    <a:pt x="9791" y="1883772"/>
                  </a:lnTo>
                  <a:lnTo>
                    <a:pt x="11644" y="1879273"/>
                  </a:lnTo>
                  <a:lnTo>
                    <a:pt x="14290" y="1874773"/>
                  </a:lnTo>
                  <a:lnTo>
                    <a:pt x="16672" y="1870538"/>
                  </a:lnTo>
                  <a:lnTo>
                    <a:pt x="19583" y="1866568"/>
                  </a:lnTo>
                  <a:lnTo>
                    <a:pt x="22229" y="1862597"/>
                  </a:lnTo>
                  <a:lnTo>
                    <a:pt x="25405" y="1858627"/>
                  </a:lnTo>
                  <a:lnTo>
                    <a:pt x="28845" y="1854657"/>
                  </a:lnTo>
                  <a:lnTo>
                    <a:pt x="32285" y="1850951"/>
                  </a:lnTo>
                  <a:lnTo>
                    <a:pt x="35726" y="1847510"/>
                  </a:lnTo>
                  <a:lnTo>
                    <a:pt x="39431" y="1844334"/>
                  </a:lnTo>
                  <a:lnTo>
                    <a:pt x="43400" y="1841158"/>
                  </a:lnTo>
                  <a:lnTo>
                    <a:pt x="47634" y="1838246"/>
                  </a:lnTo>
                  <a:lnTo>
                    <a:pt x="51604" y="1835599"/>
                  </a:lnTo>
                  <a:lnTo>
                    <a:pt x="56103" y="1832688"/>
                  </a:lnTo>
                  <a:lnTo>
                    <a:pt x="60601" y="1830570"/>
                  </a:lnTo>
                  <a:lnTo>
                    <a:pt x="65100" y="1828188"/>
                  </a:lnTo>
                  <a:lnTo>
                    <a:pt x="69599" y="1826335"/>
                  </a:lnTo>
                  <a:lnTo>
                    <a:pt x="74362" y="1824218"/>
                  </a:lnTo>
                  <a:lnTo>
                    <a:pt x="79391" y="1822894"/>
                  </a:lnTo>
                  <a:lnTo>
                    <a:pt x="84154" y="1821571"/>
                  </a:lnTo>
                  <a:lnTo>
                    <a:pt x="89182" y="1820247"/>
                  </a:lnTo>
                  <a:lnTo>
                    <a:pt x="94210" y="1819189"/>
                  </a:lnTo>
                  <a:lnTo>
                    <a:pt x="99503" y="1818659"/>
                  </a:lnTo>
                  <a:lnTo>
                    <a:pt x="103737" y="1775516"/>
                  </a:lnTo>
                  <a:lnTo>
                    <a:pt x="106383" y="1751694"/>
                  </a:lnTo>
                  <a:lnTo>
                    <a:pt x="108765" y="1727078"/>
                  </a:lnTo>
                  <a:lnTo>
                    <a:pt x="112205" y="1701668"/>
                  </a:lnTo>
                  <a:lnTo>
                    <a:pt x="115646" y="1675993"/>
                  </a:lnTo>
                  <a:lnTo>
                    <a:pt x="119615" y="1650319"/>
                  </a:lnTo>
                  <a:lnTo>
                    <a:pt x="123585" y="1624909"/>
                  </a:lnTo>
                  <a:lnTo>
                    <a:pt x="126231" y="1609028"/>
                  </a:lnTo>
                  <a:lnTo>
                    <a:pt x="129142" y="1593676"/>
                  </a:lnTo>
                  <a:lnTo>
                    <a:pt x="132053" y="1578854"/>
                  </a:lnTo>
                  <a:lnTo>
                    <a:pt x="135228" y="1563767"/>
                  </a:lnTo>
                  <a:lnTo>
                    <a:pt x="138669" y="1549473"/>
                  </a:lnTo>
                  <a:lnTo>
                    <a:pt x="142374" y="1535710"/>
                  </a:lnTo>
                  <a:lnTo>
                    <a:pt x="146343" y="1521946"/>
                  </a:lnTo>
                  <a:lnTo>
                    <a:pt x="150313" y="1508976"/>
                  </a:lnTo>
                  <a:lnTo>
                    <a:pt x="155605" y="1493889"/>
                  </a:lnTo>
                  <a:lnTo>
                    <a:pt x="161163" y="1479332"/>
                  </a:lnTo>
                  <a:lnTo>
                    <a:pt x="166985" y="1464509"/>
                  </a:lnTo>
                  <a:lnTo>
                    <a:pt x="173071" y="1449951"/>
                  </a:lnTo>
                  <a:lnTo>
                    <a:pt x="179687" y="1435394"/>
                  </a:lnTo>
                  <a:lnTo>
                    <a:pt x="186568" y="1421365"/>
                  </a:lnTo>
                  <a:lnTo>
                    <a:pt x="193713" y="1407337"/>
                  </a:lnTo>
                  <a:lnTo>
                    <a:pt x="201387" y="1393309"/>
                  </a:lnTo>
                  <a:lnTo>
                    <a:pt x="209062" y="1379810"/>
                  </a:lnTo>
                  <a:lnTo>
                    <a:pt x="217265" y="1366046"/>
                  </a:lnTo>
                  <a:lnTo>
                    <a:pt x="225734" y="1352547"/>
                  </a:lnTo>
                  <a:lnTo>
                    <a:pt x="234467" y="1339048"/>
                  </a:lnTo>
                  <a:lnTo>
                    <a:pt x="243729" y="1325814"/>
                  </a:lnTo>
                  <a:lnTo>
                    <a:pt x="252991" y="1312844"/>
                  </a:lnTo>
                  <a:lnTo>
                    <a:pt x="262783" y="1299874"/>
                  </a:lnTo>
                  <a:lnTo>
                    <a:pt x="272574" y="1286905"/>
                  </a:lnTo>
                  <a:lnTo>
                    <a:pt x="282630" y="1274200"/>
                  </a:lnTo>
                  <a:lnTo>
                    <a:pt x="293216" y="1261495"/>
                  </a:lnTo>
                  <a:lnTo>
                    <a:pt x="304066" y="1249055"/>
                  </a:lnTo>
                  <a:lnTo>
                    <a:pt x="314916" y="1236614"/>
                  </a:lnTo>
                  <a:lnTo>
                    <a:pt x="326295" y="1224174"/>
                  </a:lnTo>
                  <a:lnTo>
                    <a:pt x="337674" y="1211734"/>
                  </a:lnTo>
                  <a:lnTo>
                    <a:pt x="349583" y="1199558"/>
                  </a:lnTo>
                  <a:lnTo>
                    <a:pt x="361756" y="1187118"/>
                  </a:lnTo>
                  <a:lnTo>
                    <a:pt x="374194" y="1174678"/>
                  </a:lnTo>
                  <a:lnTo>
                    <a:pt x="386896" y="1162767"/>
                  </a:lnTo>
                  <a:lnTo>
                    <a:pt x="399864" y="1150327"/>
                  </a:lnTo>
                  <a:lnTo>
                    <a:pt x="413095" y="1137886"/>
                  </a:lnTo>
                  <a:lnTo>
                    <a:pt x="440617" y="1113271"/>
                  </a:lnTo>
                  <a:lnTo>
                    <a:pt x="468933" y="1088125"/>
                  </a:lnTo>
                  <a:lnTo>
                    <a:pt x="469198" y="1087331"/>
                  </a:lnTo>
                  <a:lnTo>
                    <a:pt x="470786" y="1083890"/>
                  </a:lnTo>
                  <a:lnTo>
                    <a:pt x="472374" y="1079126"/>
                  </a:lnTo>
                  <a:lnTo>
                    <a:pt x="473961" y="1073303"/>
                  </a:lnTo>
                  <a:lnTo>
                    <a:pt x="475814" y="1066156"/>
                  </a:lnTo>
                  <a:lnTo>
                    <a:pt x="478460" y="1054510"/>
                  </a:lnTo>
                  <a:lnTo>
                    <a:pt x="479519" y="1049746"/>
                  </a:lnTo>
                  <a:lnTo>
                    <a:pt x="480577" y="1044982"/>
                  </a:lnTo>
                  <a:lnTo>
                    <a:pt x="481371" y="1039952"/>
                  </a:lnTo>
                  <a:lnTo>
                    <a:pt x="481900" y="1033865"/>
                  </a:lnTo>
                  <a:lnTo>
                    <a:pt x="482165" y="1026718"/>
                  </a:lnTo>
                  <a:lnTo>
                    <a:pt x="482430" y="1017719"/>
                  </a:lnTo>
                  <a:lnTo>
                    <a:pt x="482430" y="1010308"/>
                  </a:lnTo>
                  <a:lnTo>
                    <a:pt x="482165" y="1005279"/>
                  </a:lnTo>
                  <a:lnTo>
                    <a:pt x="481636" y="1001838"/>
                  </a:lnTo>
                  <a:lnTo>
                    <a:pt x="481106" y="999455"/>
                  </a:lnTo>
                  <a:lnTo>
                    <a:pt x="479254" y="994426"/>
                  </a:lnTo>
                  <a:lnTo>
                    <a:pt x="478460" y="990456"/>
                  </a:lnTo>
                  <a:lnTo>
                    <a:pt x="477402" y="984633"/>
                  </a:lnTo>
                  <a:lnTo>
                    <a:pt x="476343" y="978810"/>
                  </a:lnTo>
                  <a:lnTo>
                    <a:pt x="475549" y="973516"/>
                  </a:lnTo>
                  <a:lnTo>
                    <a:pt x="472903" y="964517"/>
                  </a:lnTo>
                  <a:lnTo>
                    <a:pt x="470786" y="957900"/>
                  </a:lnTo>
                  <a:lnTo>
                    <a:pt x="468933" y="953665"/>
                  </a:lnTo>
                  <a:lnTo>
                    <a:pt x="440617" y="928520"/>
                  </a:lnTo>
                  <a:lnTo>
                    <a:pt x="413095" y="903904"/>
                  </a:lnTo>
                  <a:lnTo>
                    <a:pt x="399864" y="891463"/>
                  </a:lnTo>
                  <a:lnTo>
                    <a:pt x="386896" y="879288"/>
                  </a:lnTo>
                  <a:lnTo>
                    <a:pt x="374194" y="866848"/>
                  </a:lnTo>
                  <a:lnTo>
                    <a:pt x="361756" y="854407"/>
                  </a:lnTo>
                  <a:lnTo>
                    <a:pt x="349583" y="841967"/>
                  </a:lnTo>
                  <a:lnTo>
                    <a:pt x="337674" y="829792"/>
                  </a:lnTo>
                  <a:lnTo>
                    <a:pt x="326295" y="817351"/>
                  </a:lnTo>
                  <a:lnTo>
                    <a:pt x="314916" y="804911"/>
                  </a:lnTo>
                  <a:lnTo>
                    <a:pt x="304066" y="792736"/>
                  </a:lnTo>
                  <a:lnTo>
                    <a:pt x="293216" y="780031"/>
                  </a:lnTo>
                  <a:lnTo>
                    <a:pt x="282630" y="767590"/>
                  </a:lnTo>
                  <a:lnTo>
                    <a:pt x="272574" y="754885"/>
                  </a:lnTo>
                  <a:lnTo>
                    <a:pt x="262783" y="742180"/>
                  </a:lnTo>
                  <a:lnTo>
                    <a:pt x="252991" y="728946"/>
                  </a:lnTo>
                  <a:lnTo>
                    <a:pt x="243729" y="715712"/>
                  </a:lnTo>
                  <a:lnTo>
                    <a:pt x="234467" y="702478"/>
                  </a:lnTo>
                  <a:lnTo>
                    <a:pt x="225734" y="689243"/>
                  </a:lnTo>
                  <a:lnTo>
                    <a:pt x="217265" y="675480"/>
                  </a:lnTo>
                  <a:lnTo>
                    <a:pt x="209062" y="661981"/>
                  </a:lnTo>
                  <a:lnTo>
                    <a:pt x="201387" y="648217"/>
                  </a:lnTo>
                  <a:lnTo>
                    <a:pt x="193713" y="634188"/>
                  </a:lnTo>
                  <a:lnTo>
                    <a:pt x="186568" y="620160"/>
                  </a:lnTo>
                  <a:lnTo>
                    <a:pt x="179687" y="606132"/>
                  </a:lnTo>
                  <a:lnTo>
                    <a:pt x="173071" y="591839"/>
                  </a:lnTo>
                  <a:lnTo>
                    <a:pt x="166985" y="577016"/>
                  </a:lnTo>
                  <a:lnTo>
                    <a:pt x="161163" y="562458"/>
                  </a:lnTo>
                  <a:lnTo>
                    <a:pt x="155605" y="547636"/>
                  </a:lnTo>
                  <a:lnTo>
                    <a:pt x="150313" y="532814"/>
                  </a:lnTo>
                  <a:lnTo>
                    <a:pt x="146343" y="519579"/>
                  </a:lnTo>
                  <a:lnTo>
                    <a:pt x="142374" y="506080"/>
                  </a:lnTo>
                  <a:lnTo>
                    <a:pt x="138669" y="492052"/>
                  </a:lnTo>
                  <a:lnTo>
                    <a:pt x="135228" y="477759"/>
                  </a:lnTo>
                  <a:lnTo>
                    <a:pt x="132053" y="462936"/>
                  </a:lnTo>
                  <a:lnTo>
                    <a:pt x="129142" y="447849"/>
                  </a:lnTo>
                  <a:lnTo>
                    <a:pt x="126231" y="432762"/>
                  </a:lnTo>
                  <a:lnTo>
                    <a:pt x="123585" y="416881"/>
                  </a:lnTo>
                  <a:lnTo>
                    <a:pt x="118292" y="385648"/>
                  </a:lnTo>
                  <a:lnTo>
                    <a:pt x="113793" y="353886"/>
                  </a:lnTo>
                  <a:lnTo>
                    <a:pt x="110088" y="322653"/>
                  </a:lnTo>
                  <a:lnTo>
                    <a:pt x="106383" y="292214"/>
                  </a:lnTo>
                  <a:lnTo>
                    <a:pt x="102678" y="255952"/>
                  </a:lnTo>
                  <a:lnTo>
                    <a:pt x="99503" y="223131"/>
                  </a:lnTo>
                  <a:lnTo>
                    <a:pt x="94210" y="222337"/>
                  </a:lnTo>
                  <a:lnTo>
                    <a:pt x="89182" y="221543"/>
                  </a:lnTo>
                  <a:lnTo>
                    <a:pt x="84154" y="220219"/>
                  </a:lnTo>
                  <a:lnTo>
                    <a:pt x="79391" y="218896"/>
                  </a:lnTo>
                  <a:lnTo>
                    <a:pt x="74362" y="217308"/>
                  </a:lnTo>
                  <a:lnTo>
                    <a:pt x="69599" y="215455"/>
                  </a:lnTo>
                  <a:lnTo>
                    <a:pt x="65100" y="213602"/>
                  </a:lnTo>
                  <a:lnTo>
                    <a:pt x="60601" y="211220"/>
                  </a:lnTo>
                  <a:lnTo>
                    <a:pt x="56103" y="208838"/>
                  </a:lnTo>
                  <a:lnTo>
                    <a:pt x="51604" y="206191"/>
                  </a:lnTo>
                  <a:lnTo>
                    <a:pt x="47634" y="203544"/>
                  </a:lnTo>
                  <a:lnTo>
                    <a:pt x="43400" y="200368"/>
                  </a:lnTo>
                  <a:lnTo>
                    <a:pt x="39431" y="197191"/>
                  </a:lnTo>
                  <a:lnTo>
                    <a:pt x="35726" y="194280"/>
                  </a:lnTo>
                  <a:lnTo>
                    <a:pt x="32285" y="190574"/>
                  </a:lnTo>
                  <a:lnTo>
                    <a:pt x="28845" y="186869"/>
                  </a:lnTo>
                  <a:lnTo>
                    <a:pt x="25405" y="183163"/>
                  </a:lnTo>
                  <a:lnTo>
                    <a:pt x="22229" y="179193"/>
                  </a:lnTo>
                  <a:lnTo>
                    <a:pt x="19583" y="174958"/>
                  </a:lnTo>
                  <a:lnTo>
                    <a:pt x="16672" y="171252"/>
                  </a:lnTo>
                  <a:lnTo>
                    <a:pt x="14290" y="166753"/>
                  </a:lnTo>
                  <a:lnTo>
                    <a:pt x="11644" y="162253"/>
                  </a:lnTo>
                  <a:lnTo>
                    <a:pt x="9791" y="157753"/>
                  </a:lnTo>
                  <a:lnTo>
                    <a:pt x="7674" y="152989"/>
                  </a:lnTo>
                  <a:lnTo>
                    <a:pt x="5822" y="148225"/>
                  </a:lnTo>
                  <a:lnTo>
                    <a:pt x="4499" y="143460"/>
                  </a:lnTo>
                  <a:lnTo>
                    <a:pt x="2911" y="138166"/>
                  </a:lnTo>
                  <a:lnTo>
                    <a:pt x="1852" y="133137"/>
                  </a:lnTo>
                  <a:lnTo>
                    <a:pt x="1059" y="128108"/>
                  </a:lnTo>
                  <a:lnTo>
                    <a:pt x="529" y="122815"/>
                  </a:lnTo>
                  <a:lnTo>
                    <a:pt x="265" y="117786"/>
                  </a:lnTo>
                  <a:lnTo>
                    <a:pt x="0" y="112227"/>
                  </a:lnTo>
                  <a:lnTo>
                    <a:pt x="265" y="106404"/>
                  </a:lnTo>
                  <a:lnTo>
                    <a:pt x="529" y="100846"/>
                  </a:lnTo>
                  <a:lnTo>
                    <a:pt x="1323" y="95287"/>
                  </a:lnTo>
                  <a:lnTo>
                    <a:pt x="2117" y="89729"/>
                  </a:lnTo>
                  <a:lnTo>
                    <a:pt x="3440" y="84435"/>
                  </a:lnTo>
                  <a:lnTo>
                    <a:pt x="5028" y="78877"/>
                  </a:lnTo>
                  <a:lnTo>
                    <a:pt x="6881" y="73583"/>
                  </a:lnTo>
                  <a:lnTo>
                    <a:pt x="8733" y="68554"/>
                  </a:lnTo>
                  <a:lnTo>
                    <a:pt x="11115" y="63525"/>
                  </a:lnTo>
                  <a:lnTo>
                    <a:pt x="13232" y="58761"/>
                  </a:lnTo>
                  <a:lnTo>
                    <a:pt x="16143" y="53996"/>
                  </a:lnTo>
                  <a:lnTo>
                    <a:pt x="19054" y="49497"/>
                  </a:lnTo>
                  <a:lnTo>
                    <a:pt x="22229" y="45262"/>
                  </a:lnTo>
                  <a:lnTo>
                    <a:pt x="25405" y="41027"/>
                  </a:lnTo>
                  <a:lnTo>
                    <a:pt x="29110" y="36792"/>
                  </a:lnTo>
                  <a:lnTo>
                    <a:pt x="32815" y="32821"/>
                  </a:lnTo>
                  <a:lnTo>
                    <a:pt x="36784" y="29380"/>
                  </a:lnTo>
                  <a:lnTo>
                    <a:pt x="40754" y="25675"/>
                  </a:lnTo>
                  <a:lnTo>
                    <a:pt x="44988" y="22499"/>
                  </a:lnTo>
                  <a:lnTo>
                    <a:pt x="49222" y="19058"/>
                  </a:lnTo>
                  <a:lnTo>
                    <a:pt x="53721" y="16411"/>
                  </a:lnTo>
                  <a:lnTo>
                    <a:pt x="58484" y="13499"/>
                  </a:lnTo>
                  <a:lnTo>
                    <a:pt x="63248" y="11382"/>
                  </a:lnTo>
                  <a:lnTo>
                    <a:pt x="68540" y="9000"/>
                  </a:lnTo>
                  <a:lnTo>
                    <a:pt x="73569" y="6882"/>
                  </a:lnTo>
                  <a:lnTo>
                    <a:pt x="78861" y="5029"/>
                  </a:lnTo>
                  <a:lnTo>
                    <a:pt x="83889" y="3706"/>
                  </a:lnTo>
                  <a:lnTo>
                    <a:pt x="89447" y="2382"/>
                  </a:lnTo>
                  <a:lnTo>
                    <a:pt x="94739" y="1324"/>
                  </a:lnTo>
                  <a:lnTo>
                    <a:pt x="100561" y="530"/>
                  </a:lnTo>
                  <a:lnTo>
                    <a:pt x="106119" y="265"/>
                  </a:lnTo>
                  <a:lnTo>
                    <a:pt x="1119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KSO_Shape"/>
            <p:cNvSpPr/>
            <p:nvPr/>
          </p:nvSpPr>
          <p:spPr>
            <a:xfrm>
              <a:off x="2655249" y="3569863"/>
              <a:ext cx="269106" cy="339924"/>
            </a:xfrm>
            <a:custGeom>
              <a:avLst/>
              <a:gdLst/>
              <a:ahLst/>
              <a:cxnLst/>
              <a:rect l="l" t="t" r="r" b="b"/>
              <a:pathLst>
                <a:path w="3132350" h="3959240">
                  <a:moveTo>
                    <a:pt x="1005872" y="679617"/>
                  </a:moveTo>
                  <a:lnTo>
                    <a:pt x="1142879" y="679617"/>
                  </a:lnTo>
                  <a:lnTo>
                    <a:pt x="1142879" y="1011617"/>
                  </a:lnTo>
                  <a:lnTo>
                    <a:pt x="1474879" y="1011617"/>
                  </a:lnTo>
                  <a:lnTo>
                    <a:pt x="1474879" y="1148624"/>
                  </a:lnTo>
                  <a:lnTo>
                    <a:pt x="1142879" y="1148624"/>
                  </a:lnTo>
                  <a:lnTo>
                    <a:pt x="1142879" y="1480624"/>
                  </a:lnTo>
                  <a:lnTo>
                    <a:pt x="1005872" y="1480624"/>
                  </a:lnTo>
                  <a:lnTo>
                    <a:pt x="1005872" y="1148624"/>
                  </a:lnTo>
                  <a:lnTo>
                    <a:pt x="673872" y="1148624"/>
                  </a:lnTo>
                  <a:lnTo>
                    <a:pt x="673872" y="1011617"/>
                  </a:lnTo>
                  <a:lnTo>
                    <a:pt x="1005872" y="1011617"/>
                  </a:lnTo>
                  <a:close/>
                  <a:moveTo>
                    <a:pt x="1080120" y="151325"/>
                  </a:moveTo>
                  <a:cubicBezTo>
                    <a:pt x="567161" y="151325"/>
                    <a:pt x="151325" y="567161"/>
                    <a:pt x="151325" y="1080120"/>
                  </a:cubicBezTo>
                  <a:cubicBezTo>
                    <a:pt x="151325" y="1593079"/>
                    <a:pt x="567161" y="2008915"/>
                    <a:pt x="1080120" y="2008915"/>
                  </a:cubicBezTo>
                  <a:cubicBezTo>
                    <a:pt x="1593079" y="2008915"/>
                    <a:pt x="2008915" y="1593079"/>
                    <a:pt x="2008915" y="1080120"/>
                  </a:cubicBezTo>
                  <a:cubicBezTo>
                    <a:pt x="2008915" y="567161"/>
                    <a:pt x="1593079" y="151325"/>
                    <a:pt x="1080120" y="151325"/>
                  </a:cubicBezTo>
                  <a:close/>
                  <a:moveTo>
                    <a:pt x="1080120" y="0"/>
                  </a:moveTo>
                  <a:cubicBezTo>
                    <a:pt x="1676654" y="0"/>
                    <a:pt x="2160240" y="483586"/>
                    <a:pt x="2160240" y="1080120"/>
                  </a:cubicBezTo>
                  <a:cubicBezTo>
                    <a:pt x="2160240" y="1427165"/>
                    <a:pt x="1996568" y="1735982"/>
                    <a:pt x="1741553" y="1932755"/>
                  </a:cubicBezTo>
                  <a:lnTo>
                    <a:pt x="1967917" y="2284217"/>
                  </a:lnTo>
                  <a:lnTo>
                    <a:pt x="2037145" y="2234618"/>
                  </a:lnTo>
                  <a:cubicBezTo>
                    <a:pt x="2913254" y="2995439"/>
                    <a:pt x="3181132" y="3578954"/>
                    <a:pt x="3125302" y="3789029"/>
                  </a:cubicBezTo>
                  <a:cubicBezTo>
                    <a:pt x="3106500" y="3931371"/>
                    <a:pt x="2976322" y="3969409"/>
                    <a:pt x="2895645" y="3957062"/>
                  </a:cubicBezTo>
                  <a:cubicBezTo>
                    <a:pt x="2363446" y="3830214"/>
                    <a:pt x="1961795" y="2830323"/>
                    <a:pt x="1784689" y="2415489"/>
                  </a:cubicBezTo>
                  <a:lnTo>
                    <a:pt x="1850702" y="2368194"/>
                  </a:lnTo>
                  <a:lnTo>
                    <a:pt x="1622163" y="2013355"/>
                  </a:lnTo>
                  <a:cubicBezTo>
                    <a:pt x="1463260" y="2107083"/>
                    <a:pt x="1277898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200">
                <a:solidFill>
                  <a:srgbClr val="1D6295"/>
                </a:solidFill>
              </a:endParaRPr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867102" y="1805216"/>
              <a:ext cx="281004" cy="339922"/>
            </a:xfrm>
            <a:custGeom>
              <a:avLst/>
              <a:gdLst>
                <a:gd name="T0" fmla="*/ 982332 w 968375"/>
                <a:gd name="T1" fmla="*/ 11040171 h 1170887"/>
                <a:gd name="T2" fmla="*/ 4740830 w 968375"/>
                <a:gd name="T3" fmla="*/ 12706916 h 1170887"/>
                <a:gd name="T4" fmla="*/ 8456611 w 968375"/>
                <a:gd name="T5" fmla="*/ 11125649 h 1170887"/>
                <a:gd name="T6" fmla="*/ 9011845 w 968375"/>
                <a:gd name="T7" fmla="*/ 11382065 h 1170887"/>
                <a:gd name="T8" fmla="*/ 4740830 w 968375"/>
                <a:gd name="T9" fmla="*/ 13347962 h 1170887"/>
                <a:gd name="T10" fmla="*/ 384385 w 968375"/>
                <a:gd name="T11" fmla="*/ 11296598 h 1170887"/>
                <a:gd name="T12" fmla="*/ 982332 w 968375"/>
                <a:gd name="T13" fmla="*/ 11040171 h 1170887"/>
                <a:gd name="T14" fmla="*/ 9908755 w 968375"/>
                <a:gd name="T15" fmla="*/ 7065657 h 1170887"/>
                <a:gd name="T16" fmla="*/ 11019216 w 968375"/>
                <a:gd name="T17" fmla="*/ 8433229 h 1170887"/>
                <a:gd name="T18" fmla="*/ 9609780 w 968375"/>
                <a:gd name="T19" fmla="*/ 9843538 h 1170887"/>
                <a:gd name="T20" fmla="*/ 9097266 w 968375"/>
                <a:gd name="T21" fmla="*/ 9758077 h 1170887"/>
                <a:gd name="T22" fmla="*/ 9438945 w 968375"/>
                <a:gd name="T23" fmla="*/ 9202492 h 1170887"/>
                <a:gd name="T24" fmla="*/ 9609780 w 968375"/>
                <a:gd name="T25" fmla="*/ 9245229 h 1170887"/>
                <a:gd name="T26" fmla="*/ 10378561 w 968375"/>
                <a:gd name="T27" fmla="*/ 8433229 h 1170887"/>
                <a:gd name="T28" fmla="*/ 9866050 w 968375"/>
                <a:gd name="T29" fmla="*/ 7706703 h 1170887"/>
                <a:gd name="T30" fmla="*/ 9908755 w 968375"/>
                <a:gd name="T31" fmla="*/ 7065657 h 1170887"/>
                <a:gd name="T32" fmla="*/ 9353527 w 968375"/>
                <a:gd name="T33" fmla="*/ 6125439 h 1170887"/>
                <a:gd name="T34" fmla="*/ 9438945 w 968375"/>
                <a:gd name="T35" fmla="*/ 6980179 h 1170887"/>
                <a:gd name="T36" fmla="*/ 4740830 w 968375"/>
                <a:gd name="T37" fmla="*/ 11681230 h 1170887"/>
                <a:gd name="T38" fmla="*/ 0 w 968375"/>
                <a:gd name="T39" fmla="*/ 6980179 h 1170887"/>
                <a:gd name="T40" fmla="*/ 85426 w 968375"/>
                <a:gd name="T41" fmla="*/ 6210914 h 1170887"/>
                <a:gd name="T42" fmla="*/ 4740830 w 968375"/>
                <a:gd name="T43" fmla="*/ 8646914 h 1170887"/>
                <a:gd name="T44" fmla="*/ 9353527 w 968375"/>
                <a:gd name="T45" fmla="*/ 6210914 h 1170887"/>
                <a:gd name="T46" fmla="*/ 9353527 w 968375"/>
                <a:gd name="T47" fmla="*/ 6125439 h 1170887"/>
                <a:gd name="T48" fmla="*/ 4740830 w 968375"/>
                <a:gd name="T49" fmla="*/ 4245016 h 1170887"/>
                <a:gd name="T50" fmla="*/ 8840997 w 968375"/>
                <a:gd name="T51" fmla="*/ 6210914 h 1170887"/>
                <a:gd name="T52" fmla="*/ 8798292 w 968375"/>
                <a:gd name="T53" fmla="*/ 6510072 h 1170887"/>
                <a:gd name="T54" fmla="*/ 4740830 w 968375"/>
                <a:gd name="T55" fmla="*/ 5142500 h 1170887"/>
                <a:gd name="T56" fmla="*/ 640655 w 968375"/>
                <a:gd name="T57" fmla="*/ 6510072 h 1170887"/>
                <a:gd name="T58" fmla="*/ 597935 w 968375"/>
                <a:gd name="T59" fmla="*/ 6210914 h 1170887"/>
                <a:gd name="T60" fmla="*/ 4740830 w 968375"/>
                <a:gd name="T61" fmla="*/ 4245016 h 1170887"/>
                <a:gd name="T62" fmla="*/ 6189106 w 968375"/>
                <a:gd name="T63" fmla="*/ 707884 h 1170887"/>
                <a:gd name="T64" fmla="*/ 6306716 w 968375"/>
                <a:gd name="T65" fmla="*/ 4247322 h 1170887"/>
                <a:gd name="T66" fmla="*/ 6189106 w 968375"/>
                <a:gd name="T67" fmla="*/ 707884 h 1170887"/>
                <a:gd name="T68" fmla="*/ 3131011 w 968375"/>
                <a:gd name="T69" fmla="*/ 471928 h 1170887"/>
                <a:gd name="T70" fmla="*/ 3248628 w 968375"/>
                <a:gd name="T71" fmla="*/ 4011367 h 1170887"/>
                <a:gd name="T72" fmla="*/ 3131011 w 968375"/>
                <a:gd name="T73" fmla="*/ 471928 h 1170887"/>
                <a:gd name="T74" fmla="*/ 4660050 w 968375"/>
                <a:gd name="T75" fmla="*/ 0 h 1170887"/>
                <a:gd name="T76" fmla="*/ 4777674 w 968375"/>
                <a:gd name="T77" fmla="*/ 3539433 h 1170887"/>
                <a:gd name="T78" fmla="*/ 4660050 w 968375"/>
                <a:gd name="T79" fmla="*/ 0 h 117088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968375" h="1170887">
                  <a:moveTo>
                    <a:pt x="86328" y="968447"/>
                  </a:moveTo>
                  <a:cubicBezTo>
                    <a:pt x="120108" y="1054672"/>
                    <a:pt x="258984" y="1114654"/>
                    <a:pt x="416627" y="1114654"/>
                  </a:cubicBezTo>
                  <a:cubicBezTo>
                    <a:pt x="566762" y="1114654"/>
                    <a:pt x="701884" y="1058421"/>
                    <a:pt x="743172" y="975945"/>
                  </a:cubicBezTo>
                  <a:cubicBezTo>
                    <a:pt x="791966" y="998438"/>
                    <a:pt x="791966" y="998438"/>
                    <a:pt x="791966" y="998438"/>
                  </a:cubicBezTo>
                  <a:cubicBezTo>
                    <a:pt x="743172" y="1103407"/>
                    <a:pt x="589283" y="1170887"/>
                    <a:pt x="416627" y="1170887"/>
                  </a:cubicBezTo>
                  <a:cubicBezTo>
                    <a:pt x="236464" y="1170887"/>
                    <a:pt x="78821" y="1095909"/>
                    <a:pt x="33780" y="990941"/>
                  </a:cubicBezTo>
                  <a:cubicBezTo>
                    <a:pt x="86328" y="968447"/>
                    <a:pt x="86328" y="968447"/>
                    <a:pt x="86328" y="968447"/>
                  </a:cubicBezTo>
                  <a:close/>
                  <a:moveTo>
                    <a:pt x="870787" y="619801"/>
                  </a:moveTo>
                  <a:cubicBezTo>
                    <a:pt x="927088" y="634796"/>
                    <a:pt x="968375" y="683532"/>
                    <a:pt x="968375" y="739765"/>
                  </a:cubicBezTo>
                  <a:cubicBezTo>
                    <a:pt x="968375" y="810994"/>
                    <a:pt x="912074" y="863478"/>
                    <a:pt x="844513" y="863478"/>
                  </a:cubicBezTo>
                  <a:cubicBezTo>
                    <a:pt x="829500" y="863478"/>
                    <a:pt x="814486" y="863478"/>
                    <a:pt x="799473" y="855981"/>
                  </a:cubicBezTo>
                  <a:cubicBezTo>
                    <a:pt x="810733" y="840985"/>
                    <a:pt x="821993" y="822241"/>
                    <a:pt x="829500" y="807245"/>
                  </a:cubicBezTo>
                  <a:cubicBezTo>
                    <a:pt x="833253" y="807245"/>
                    <a:pt x="840760" y="810994"/>
                    <a:pt x="844513" y="810994"/>
                  </a:cubicBezTo>
                  <a:cubicBezTo>
                    <a:pt x="882047" y="810994"/>
                    <a:pt x="912074" y="777254"/>
                    <a:pt x="912074" y="739765"/>
                  </a:cubicBezTo>
                  <a:cubicBezTo>
                    <a:pt x="912074" y="713523"/>
                    <a:pt x="893307" y="687281"/>
                    <a:pt x="867034" y="676034"/>
                  </a:cubicBezTo>
                  <a:cubicBezTo>
                    <a:pt x="870787" y="661038"/>
                    <a:pt x="870787" y="642294"/>
                    <a:pt x="870787" y="619801"/>
                  </a:cubicBezTo>
                  <a:close/>
                  <a:moveTo>
                    <a:pt x="821993" y="537325"/>
                  </a:moveTo>
                  <a:cubicBezTo>
                    <a:pt x="825746" y="556070"/>
                    <a:pt x="829500" y="582312"/>
                    <a:pt x="829500" y="612303"/>
                  </a:cubicBezTo>
                  <a:cubicBezTo>
                    <a:pt x="829500" y="840985"/>
                    <a:pt x="645584" y="1024681"/>
                    <a:pt x="416627" y="1024681"/>
                  </a:cubicBezTo>
                  <a:cubicBezTo>
                    <a:pt x="187669" y="1024681"/>
                    <a:pt x="0" y="840985"/>
                    <a:pt x="0" y="612303"/>
                  </a:cubicBezTo>
                  <a:cubicBezTo>
                    <a:pt x="0" y="586061"/>
                    <a:pt x="3753" y="563567"/>
                    <a:pt x="7507" y="544823"/>
                  </a:cubicBezTo>
                  <a:cubicBezTo>
                    <a:pt x="7507" y="664787"/>
                    <a:pt x="187669" y="758510"/>
                    <a:pt x="416627" y="758510"/>
                  </a:cubicBezTo>
                  <a:cubicBezTo>
                    <a:pt x="641830" y="758510"/>
                    <a:pt x="821993" y="664787"/>
                    <a:pt x="821993" y="544823"/>
                  </a:cubicBezTo>
                  <a:cubicBezTo>
                    <a:pt x="821993" y="541074"/>
                    <a:pt x="821993" y="541074"/>
                    <a:pt x="821993" y="537325"/>
                  </a:cubicBezTo>
                  <a:close/>
                  <a:moveTo>
                    <a:pt x="416627" y="372374"/>
                  </a:moveTo>
                  <a:cubicBezTo>
                    <a:pt x="611803" y="372374"/>
                    <a:pt x="776952" y="451101"/>
                    <a:pt x="776952" y="544823"/>
                  </a:cubicBezTo>
                  <a:cubicBezTo>
                    <a:pt x="776952" y="556070"/>
                    <a:pt x="776952" y="563567"/>
                    <a:pt x="773199" y="571065"/>
                  </a:cubicBezTo>
                  <a:cubicBezTo>
                    <a:pt x="716898" y="499836"/>
                    <a:pt x="578023" y="451101"/>
                    <a:pt x="416627" y="451101"/>
                  </a:cubicBezTo>
                  <a:cubicBezTo>
                    <a:pt x="251477" y="451101"/>
                    <a:pt x="112601" y="499836"/>
                    <a:pt x="56301" y="571065"/>
                  </a:cubicBezTo>
                  <a:cubicBezTo>
                    <a:pt x="52547" y="563567"/>
                    <a:pt x="52547" y="556070"/>
                    <a:pt x="52547" y="544823"/>
                  </a:cubicBezTo>
                  <a:cubicBezTo>
                    <a:pt x="52547" y="451101"/>
                    <a:pt x="217696" y="372374"/>
                    <a:pt x="416627" y="372374"/>
                  </a:cubicBezTo>
                  <a:close/>
                  <a:moveTo>
                    <a:pt x="543902" y="62096"/>
                  </a:moveTo>
                  <a:cubicBezTo>
                    <a:pt x="636930" y="186288"/>
                    <a:pt x="492220" y="196637"/>
                    <a:pt x="554238" y="372576"/>
                  </a:cubicBezTo>
                  <a:cubicBezTo>
                    <a:pt x="409528" y="155240"/>
                    <a:pt x="585248" y="196637"/>
                    <a:pt x="543902" y="62096"/>
                  </a:cubicBezTo>
                  <a:close/>
                  <a:moveTo>
                    <a:pt x="275155" y="41398"/>
                  </a:moveTo>
                  <a:cubicBezTo>
                    <a:pt x="368183" y="175939"/>
                    <a:pt x="223472" y="175939"/>
                    <a:pt x="285491" y="351878"/>
                  </a:cubicBezTo>
                  <a:cubicBezTo>
                    <a:pt x="140780" y="144891"/>
                    <a:pt x="316500" y="186288"/>
                    <a:pt x="275155" y="41398"/>
                  </a:cubicBezTo>
                  <a:close/>
                  <a:moveTo>
                    <a:pt x="409528" y="0"/>
                  </a:moveTo>
                  <a:cubicBezTo>
                    <a:pt x="502556" y="124192"/>
                    <a:pt x="357846" y="134542"/>
                    <a:pt x="419865" y="310480"/>
                  </a:cubicBezTo>
                  <a:cubicBezTo>
                    <a:pt x="275155" y="103493"/>
                    <a:pt x="450874" y="144891"/>
                    <a:pt x="4095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19" name="KSO_Shape"/>
            <p:cNvSpPr>
              <a:spLocks noChangeArrowheads="1"/>
            </p:cNvSpPr>
            <p:nvPr/>
          </p:nvSpPr>
          <p:spPr bwMode="auto">
            <a:xfrm>
              <a:off x="5285644" y="926046"/>
              <a:ext cx="354910" cy="333614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KSO_Shape"/>
            <p:cNvSpPr/>
            <p:nvPr/>
          </p:nvSpPr>
          <p:spPr>
            <a:xfrm>
              <a:off x="7966434" y="1836942"/>
              <a:ext cx="339924" cy="276470"/>
            </a:xfrm>
            <a:custGeom>
              <a:avLst/>
              <a:gdLst/>
              <a:ahLst/>
              <a:cxnLst/>
              <a:rect l="l" t="t" r="r" b="b"/>
              <a:pathLst>
                <a:path w="2017634" h="1640262">
                  <a:moveTo>
                    <a:pt x="1178908" y="1348054"/>
                  </a:moveTo>
                  <a:cubicBezTo>
                    <a:pt x="1259599" y="1348054"/>
                    <a:pt x="1325012" y="1413467"/>
                    <a:pt x="1325012" y="1494158"/>
                  </a:cubicBezTo>
                  <a:cubicBezTo>
                    <a:pt x="1325012" y="1574849"/>
                    <a:pt x="1259599" y="1640262"/>
                    <a:pt x="1178908" y="1640262"/>
                  </a:cubicBezTo>
                  <a:cubicBezTo>
                    <a:pt x="1098217" y="1640262"/>
                    <a:pt x="1032804" y="1574849"/>
                    <a:pt x="1032804" y="1494158"/>
                  </a:cubicBezTo>
                  <a:cubicBezTo>
                    <a:pt x="1032804" y="1413467"/>
                    <a:pt x="1098217" y="1348054"/>
                    <a:pt x="1178908" y="1348054"/>
                  </a:cubicBezTo>
                  <a:close/>
                  <a:moveTo>
                    <a:pt x="570842" y="1348054"/>
                  </a:moveTo>
                  <a:cubicBezTo>
                    <a:pt x="651533" y="1348054"/>
                    <a:pt x="716946" y="1413467"/>
                    <a:pt x="716946" y="1494158"/>
                  </a:cubicBezTo>
                  <a:cubicBezTo>
                    <a:pt x="716946" y="1574849"/>
                    <a:pt x="651533" y="1640262"/>
                    <a:pt x="570842" y="1640262"/>
                  </a:cubicBezTo>
                  <a:cubicBezTo>
                    <a:pt x="490151" y="1640262"/>
                    <a:pt x="424738" y="1574849"/>
                    <a:pt x="424738" y="1494158"/>
                  </a:cubicBezTo>
                  <a:cubicBezTo>
                    <a:pt x="424738" y="1413467"/>
                    <a:pt x="490151" y="1348054"/>
                    <a:pt x="570842" y="1348054"/>
                  </a:cubicBezTo>
                  <a:close/>
                  <a:moveTo>
                    <a:pt x="1149312" y="999708"/>
                  </a:moveTo>
                  <a:lnTo>
                    <a:pt x="1149312" y="1250720"/>
                  </a:lnTo>
                  <a:lnTo>
                    <a:pt x="1418800" y="1250720"/>
                  </a:lnTo>
                  <a:lnTo>
                    <a:pt x="1481553" y="999708"/>
                  </a:lnTo>
                  <a:close/>
                  <a:moveTo>
                    <a:pt x="649034" y="999708"/>
                  </a:moveTo>
                  <a:lnTo>
                    <a:pt x="649034" y="1250720"/>
                  </a:lnTo>
                  <a:lnTo>
                    <a:pt x="1084512" y="1250720"/>
                  </a:lnTo>
                  <a:lnTo>
                    <a:pt x="1084512" y="999708"/>
                  </a:lnTo>
                  <a:close/>
                  <a:moveTo>
                    <a:pt x="248677" y="999708"/>
                  </a:moveTo>
                  <a:lnTo>
                    <a:pt x="311430" y="1250720"/>
                  </a:lnTo>
                  <a:lnTo>
                    <a:pt x="584234" y="1250720"/>
                  </a:lnTo>
                  <a:lnTo>
                    <a:pt x="584234" y="999708"/>
                  </a:lnTo>
                  <a:close/>
                  <a:moveTo>
                    <a:pt x="1149312" y="685271"/>
                  </a:moveTo>
                  <a:lnTo>
                    <a:pt x="1149312" y="934908"/>
                  </a:lnTo>
                  <a:lnTo>
                    <a:pt x="1497753" y="934908"/>
                  </a:lnTo>
                  <a:lnTo>
                    <a:pt x="1560162" y="685271"/>
                  </a:lnTo>
                  <a:close/>
                  <a:moveTo>
                    <a:pt x="649034" y="685271"/>
                  </a:moveTo>
                  <a:lnTo>
                    <a:pt x="649034" y="934908"/>
                  </a:lnTo>
                  <a:lnTo>
                    <a:pt x="1084512" y="934908"/>
                  </a:lnTo>
                  <a:lnTo>
                    <a:pt x="1084512" y="685271"/>
                  </a:lnTo>
                  <a:close/>
                  <a:moveTo>
                    <a:pt x="170068" y="685271"/>
                  </a:moveTo>
                  <a:lnTo>
                    <a:pt x="232477" y="934908"/>
                  </a:lnTo>
                  <a:lnTo>
                    <a:pt x="584234" y="934908"/>
                  </a:lnTo>
                  <a:lnTo>
                    <a:pt x="584234" y="685271"/>
                  </a:lnTo>
                  <a:close/>
                  <a:moveTo>
                    <a:pt x="1149312" y="369459"/>
                  </a:moveTo>
                  <a:lnTo>
                    <a:pt x="1149312" y="620471"/>
                  </a:lnTo>
                  <a:lnTo>
                    <a:pt x="1576362" y="620471"/>
                  </a:lnTo>
                  <a:lnTo>
                    <a:pt x="1578463" y="612068"/>
                  </a:lnTo>
                  <a:lnTo>
                    <a:pt x="1576909" y="612068"/>
                  </a:lnTo>
                  <a:lnTo>
                    <a:pt x="1637562" y="369459"/>
                  </a:lnTo>
                  <a:close/>
                  <a:moveTo>
                    <a:pt x="649034" y="369459"/>
                  </a:moveTo>
                  <a:lnTo>
                    <a:pt x="649034" y="620471"/>
                  </a:lnTo>
                  <a:lnTo>
                    <a:pt x="1084512" y="620471"/>
                  </a:lnTo>
                  <a:lnTo>
                    <a:pt x="1084512" y="369459"/>
                  </a:lnTo>
                  <a:close/>
                  <a:moveTo>
                    <a:pt x="91115" y="369459"/>
                  </a:moveTo>
                  <a:lnTo>
                    <a:pt x="154875" y="624499"/>
                  </a:lnTo>
                  <a:lnTo>
                    <a:pt x="154875" y="620471"/>
                  </a:lnTo>
                  <a:lnTo>
                    <a:pt x="584234" y="620471"/>
                  </a:lnTo>
                  <a:lnTo>
                    <a:pt x="584234" y="369459"/>
                  </a:lnTo>
                  <a:close/>
                  <a:moveTo>
                    <a:pt x="1729602" y="0"/>
                  </a:moveTo>
                  <a:lnTo>
                    <a:pt x="1729926" y="0"/>
                  </a:lnTo>
                  <a:lnTo>
                    <a:pt x="1805186" y="0"/>
                  </a:lnTo>
                  <a:lnTo>
                    <a:pt x="2017634" y="0"/>
                  </a:lnTo>
                  <a:lnTo>
                    <a:pt x="2017634" y="64800"/>
                  </a:lnTo>
                  <a:lnTo>
                    <a:pt x="1788986" y="64800"/>
                  </a:lnTo>
                  <a:lnTo>
                    <a:pt x="1728678" y="306034"/>
                  </a:lnTo>
                  <a:lnTo>
                    <a:pt x="1730231" y="306034"/>
                  </a:lnTo>
                  <a:lnTo>
                    <a:pt x="1478203" y="1314146"/>
                  </a:lnTo>
                  <a:lnTo>
                    <a:pt x="252028" y="1314146"/>
                  </a:lnTo>
                  <a:lnTo>
                    <a:pt x="0" y="306034"/>
                  </a:lnTo>
                  <a:lnTo>
                    <a:pt x="1653418" y="306034"/>
                  </a:lnTo>
                  <a:lnTo>
                    <a:pt x="1729602" y="12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200">
                <a:solidFill>
                  <a:srgbClr val="1D6295"/>
                </a:solidFill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4394546" y="2680047"/>
              <a:ext cx="354908" cy="354908"/>
            </a:xfrm>
            <a:custGeom>
              <a:avLst/>
              <a:gdLst>
                <a:gd name="connsiteX0" fmla="*/ 320662 w 792088"/>
                <a:gd name="connsiteY0" fmla="*/ 99114 h 792088"/>
                <a:gd name="connsiteX1" fmla="*/ 320662 w 792088"/>
                <a:gd name="connsiteY1" fmla="*/ 475062 h 792088"/>
                <a:gd name="connsiteX2" fmla="*/ 696610 w 792088"/>
                <a:gd name="connsiteY2" fmla="*/ 475062 h 792088"/>
                <a:gd name="connsiteX3" fmla="*/ 696610 w 792088"/>
                <a:gd name="connsiteY3" fmla="*/ 434076 h 792088"/>
                <a:gd name="connsiteX4" fmla="*/ 361648 w 792088"/>
                <a:gd name="connsiteY4" fmla="*/ 434076 h 792088"/>
                <a:gd name="connsiteX5" fmla="*/ 361648 w 792088"/>
                <a:gd name="connsiteY5" fmla="*/ 99114 h 792088"/>
                <a:gd name="connsiteX6" fmla="*/ 396044 w 792088"/>
                <a:gd name="connsiteY6" fmla="*/ 0 h 792088"/>
                <a:gd name="connsiteX7" fmla="*/ 792088 w 792088"/>
                <a:gd name="connsiteY7" fmla="*/ 396044 h 792088"/>
                <a:gd name="connsiteX8" fmla="*/ 396044 w 792088"/>
                <a:gd name="connsiteY8" fmla="*/ 792088 h 792088"/>
                <a:gd name="connsiteX9" fmla="*/ 0 w 792088"/>
                <a:gd name="connsiteY9" fmla="*/ 396044 h 792088"/>
                <a:gd name="connsiteX10" fmla="*/ 396044 w 792088"/>
                <a:gd name="connsiteY10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2088" h="792088">
                  <a:moveTo>
                    <a:pt x="320662" y="99114"/>
                  </a:moveTo>
                  <a:lnTo>
                    <a:pt x="320662" y="475062"/>
                  </a:lnTo>
                  <a:lnTo>
                    <a:pt x="696610" y="475062"/>
                  </a:lnTo>
                  <a:lnTo>
                    <a:pt x="696610" y="434076"/>
                  </a:lnTo>
                  <a:lnTo>
                    <a:pt x="361648" y="434076"/>
                  </a:lnTo>
                  <a:lnTo>
                    <a:pt x="361648" y="99114"/>
                  </a:lnTo>
                  <a:close/>
                  <a:moveTo>
                    <a:pt x="396044" y="0"/>
                  </a:moveTo>
                  <a:cubicBezTo>
                    <a:pt x="614773" y="0"/>
                    <a:pt x="792088" y="177315"/>
                    <a:pt x="792088" y="396044"/>
                  </a:cubicBezTo>
                  <a:cubicBezTo>
                    <a:pt x="792088" y="614773"/>
                    <a:pt x="614773" y="792088"/>
                    <a:pt x="396044" y="792088"/>
                  </a:cubicBezTo>
                  <a:cubicBezTo>
                    <a:pt x="177315" y="792088"/>
                    <a:pt x="0" y="614773"/>
                    <a:pt x="0" y="396044"/>
                  </a:cubicBezTo>
                  <a:cubicBezTo>
                    <a:pt x="0" y="177315"/>
                    <a:pt x="177315" y="0"/>
                    <a:pt x="39604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200">
                <a:solidFill>
                  <a:srgbClr val="1D6295"/>
                </a:solidFill>
              </a:endParaRPr>
            </a:p>
          </p:txBody>
        </p:sp>
        <p:sp>
          <p:nvSpPr>
            <p:cNvPr id="22" name="KSO_Shape"/>
            <p:cNvSpPr/>
            <p:nvPr/>
          </p:nvSpPr>
          <p:spPr>
            <a:xfrm flipH="1">
              <a:off x="2591526" y="2717056"/>
              <a:ext cx="396552" cy="280891"/>
            </a:xfrm>
            <a:custGeom>
              <a:avLst/>
              <a:gdLst/>
              <a:ahLst/>
              <a:cxnLst/>
              <a:rect l="l" t="t" r="r" b="b"/>
              <a:pathLst>
                <a:path w="1211637" h="857258">
                  <a:moveTo>
                    <a:pt x="937021" y="713258"/>
                  </a:moveTo>
                  <a:cubicBezTo>
                    <a:pt x="976786" y="713258"/>
                    <a:pt x="1009021" y="745493"/>
                    <a:pt x="1009021" y="785258"/>
                  </a:cubicBezTo>
                  <a:cubicBezTo>
                    <a:pt x="1009021" y="825023"/>
                    <a:pt x="976786" y="857258"/>
                    <a:pt x="937021" y="857258"/>
                  </a:cubicBezTo>
                  <a:cubicBezTo>
                    <a:pt x="897256" y="857258"/>
                    <a:pt x="865021" y="825023"/>
                    <a:pt x="865021" y="785258"/>
                  </a:cubicBezTo>
                  <a:cubicBezTo>
                    <a:pt x="865021" y="745493"/>
                    <a:pt x="897256" y="713258"/>
                    <a:pt x="937021" y="713258"/>
                  </a:cubicBezTo>
                  <a:close/>
                  <a:moveTo>
                    <a:pt x="568554" y="713258"/>
                  </a:moveTo>
                  <a:cubicBezTo>
                    <a:pt x="608319" y="713258"/>
                    <a:pt x="640554" y="745493"/>
                    <a:pt x="640554" y="785258"/>
                  </a:cubicBezTo>
                  <a:cubicBezTo>
                    <a:pt x="640554" y="825023"/>
                    <a:pt x="608319" y="857258"/>
                    <a:pt x="568554" y="857258"/>
                  </a:cubicBezTo>
                  <a:cubicBezTo>
                    <a:pt x="528789" y="857258"/>
                    <a:pt x="496554" y="825023"/>
                    <a:pt x="496554" y="785258"/>
                  </a:cubicBezTo>
                  <a:cubicBezTo>
                    <a:pt x="496554" y="745493"/>
                    <a:pt x="528789" y="713258"/>
                    <a:pt x="568554" y="713258"/>
                  </a:cubicBezTo>
                  <a:close/>
                  <a:moveTo>
                    <a:pt x="238524" y="0"/>
                  </a:moveTo>
                  <a:lnTo>
                    <a:pt x="287824" y="4511"/>
                  </a:lnTo>
                  <a:lnTo>
                    <a:pt x="288000" y="4511"/>
                  </a:lnTo>
                  <a:lnTo>
                    <a:pt x="288001" y="4528"/>
                  </a:lnTo>
                  <a:lnTo>
                    <a:pt x="308028" y="6360"/>
                  </a:lnTo>
                  <a:lnTo>
                    <a:pt x="374622" y="197367"/>
                  </a:lnTo>
                  <a:lnTo>
                    <a:pt x="1211637" y="197367"/>
                  </a:lnTo>
                  <a:lnTo>
                    <a:pt x="1050402" y="681918"/>
                  </a:lnTo>
                  <a:lnTo>
                    <a:pt x="472773" y="681918"/>
                  </a:lnTo>
                  <a:lnTo>
                    <a:pt x="399476" y="461644"/>
                  </a:lnTo>
                  <a:lnTo>
                    <a:pt x="257414" y="54181"/>
                  </a:lnTo>
                  <a:lnTo>
                    <a:pt x="1" y="54181"/>
                  </a:lnTo>
                  <a:lnTo>
                    <a:pt x="0" y="4511"/>
                  </a:lnTo>
                  <a:lnTo>
                    <a:pt x="240097" y="45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3" name="KSO_Shape"/>
            <p:cNvSpPr/>
            <p:nvPr/>
          </p:nvSpPr>
          <p:spPr>
            <a:xfrm>
              <a:off x="6254429" y="2663146"/>
              <a:ext cx="199538" cy="388710"/>
            </a:xfrm>
            <a:custGeom>
              <a:avLst/>
              <a:gdLst>
                <a:gd name="connsiteX0" fmla="*/ 788945 w 3886200"/>
                <a:gd name="connsiteY0" fmla="*/ 3994579 h 7565524"/>
                <a:gd name="connsiteX1" fmla="*/ 793367 w 3886200"/>
                <a:gd name="connsiteY1" fmla="*/ 4082152 h 7565524"/>
                <a:gd name="connsiteX2" fmla="*/ 1943100 w 3886200"/>
                <a:gd name="connsiteY2" fmla="*/ 5119688 h 7565524"/>
                <a:gd name="connsiteX3" fmla="*/ 3092833 w 3886200"/>
                <a:gd name="connsiteY3" fmla="*/ 4082152 h 7565524"/>
                <a:gd name="connsiteX4" fmla="*/ 3097256 w 3886200"/>
                <a:gd name="connsiteY4" fmla="*/ 3994579 h 7565524"/>
                <a:gd name="connsiteX5" fmla="*/ 3087777 w 3886200"/>
                <a:gd name="connsiteY5" fmla="*/ 4031441 h 7565524"/>
                <a:gd name="connsiteX6" fmla="*/ 1943100 w 3886200"/>
                <a:gd name="connsiteY6" fmla="*/ 4873587 h 7565524"/>
                <a:gd name="connsiteX7" fmla="*/ 798423 w 3886200"/>
                <a:gd name="connsiteY7" fmla="*/ 4031441 h 7565524"/>
                <a:gd name="connsiteX8" fmla="*/ 0 w 3886200"/>
                <a:gd name="connsiteY8" fmla="*/ 3009901 h 7565524"/>
                <a:gd name="connsiteX9" fmla="*/ 308086 w 3886200"/>
                <a:gd name="connsiteY9" fmla="*/ 3009901 h 7565524"/>
                <a:gd name="connsiteX10" fmla="*/ 308086 w 3886200"/>
                <a:gd name="connsiteY10" fmla="*/ 4175662 h 7565524"/>
                <a:gd name="connsiteX11" fmla="*/ 1943101 w 3886200"/>
                <a:gd name="connsiteY11" fmla="*/ 5810677 h 7565524"/>
                <a:gd name="connsiteX12" fmla="*/ 1943100 w 3886200"/>
                <a:gd name="connsiteY12" fmla="*/ 5810678 h 7565524"/>
                <a:gd name="connsiteX13" fmla="*/ 3578115 w 3886200"/>
                <a:gd name="connsiteY13" fmla="*/ 4175663 h 7565524"/>
                <a:gd name="connsiteX14" fmla="*/ 3578116 w 3886200"/>
                <a:gd name="connsiteY14" fmla="*/ 3009901 h 7565524"/>
                <a:gd name="connsiteX15" fmla="*/ 3886200 w 3886200"/>
                <a:gd name="connsiteY15" fmla="*/ 3009901 h 7565524"/>
                <a:gd name="connsiteX16" fmla="*/ 3886200 w 3886200"/>
                <a:gd name="connsiteY16" fmla="*/ 4235878 h 7565524"/>
                <a:gd name="connsiteX17" fmla="*/ 2520919 w 3886200"/>
                <a:gd name="connsiteY17" fmla="*/ 6091620 h 7565524"/>
                <a:gd name="connsiteX18" fmla="*/ 2336800 w 3886200"/>
                <a:gd name="connsiteY18" fmla="*/ 6138961 h 7565524"/>
                <a:gd name="connsiteX19" fmla="*/ 2336800 w 3886200"/>
                <a:gd name="connsiteY19" fmla="*/ 6591300 h 7565524"/>
                <a:gd name="connsiteX20" fmla="*/ 3062539 w 3886200"/>
                <a:gd name="connsiteY20" fmla="*/ 6591300 h 7565524"/>
                <a:gd name="connsiteX21" fmla="*/ 3549651 w 3886200"/>
                <a:gd name="connsiteY21" fmla="*/ 7078412 h 7565524"/>
                <a:gd name="connsiteX22" fmla="*/ 3549650 w 3886200"/>
                <a:gd name="connsiteY22" fmla="*/ 7078412 h 7565524"/>
                <a:gd name="connsiteX23" fmla="*/ 3062538 w 3886200"/>
                <a:gd name="connsiteY23" fmla="*/ 7565524 h 7565524"/>
                <a:gd name="connsiteX24" fmla="*/ 823662 w 3886200"/>
                <a:gd name="connsiteY24" fmla="*/ 7565523 h 7565524"/>
                <a:gd name="connsiteX25" fmla="*/ 346447 w 3886200"/>
                <a:gd name="connsiteY25" fmla="*/ 7176581 h 7565524"/>
                <a:gd name="connsiteX26" fmla="*/ 336550 w 3886200"/>
                <a:gd name="connsiteY26" fmla="*/ 7078412 h 7565524"/>
                <a:gd name="connsiteX27" fmla="*/ 346447 w 3886200"/>
                <a:gd name="connsiteY27" fmla="*/ 6980242 h 7565524"/>
                <a:gd name="connsiteX28" fmla="*/ 823662 w 3886200"/>
                <a:gd name="connsiteY28" fmla="*/ 6591300 h 7565524"/>
                <a:gd name="connsiteX29" fmla="*/ 1549400 w 3886200"/>
                <a:gd name="connsiteY29" fmla="*/ 6591300 h 7565524"/>
                <a:gd name="connsiteX30" fmla="*/ 1549400 w 3886200"/>
                <a:gd name="connsiteY30" fmla="*/ 6138961 h 7565524"/>
                <a:gd name="connsiteX31" fmla="*/ 1365282 w 3886200"/>
                <a:gd name="connsiteY31" fmla="*/ 6091620 h 7565524"/>
                <a:gd name="connsiteX32" fmla="*/ 0 w 3886200"/>
                <a:gd name="connsiteY32" fmla="*/ 4235878 h 7565524"/>
                <a:gd name="connsiteX33" fmla="*/ 622300 w 3886200"/>
                <a:gd name="connsiteY33" fmla="*/ 2818278 h 7565524"/>
                <a:gd name="connsiteX34" fmla="*/ 3263900 w 3886200"/>
                <a:gd name="connsiteY34" fmla="*/ 2818278 h 7565524"/>
                <a:gd name="connsiteX35" fmla="*/ 3263900 w 3886200"/>
                <a:gd name="connsiteY35" fmla="*/ 4152900 h 7565524"/>
                <a:gd name="connsiteX36" fmla="*/ 1943100 w 3886200"/>
                <a:gd name="connsiteY36" fmla="*/ 5473700 h 7565524"/>
                <a:gd name="connsiteX37" fmla="*/ 622300 w 3886200"/>
                <a:gd name="connsiteY37" fmla="*/ 4152900 h 7565524"/>
                <a:gd name="connsiteX38" fmla="*/ 622300 w 3886200"/>
                <a:gd name="connsiteY38" fmla="*/ 2432670 h 7565524"/>
                <a:gd name="connsiteX39" fmla="*/ 3263900 w 3886200"/>
                <a:gd name="connsiteY39" fmla="*/ 2432670 h 7565524"/>
                <a:gd name="connsiteX40" fmla="*/ 3263900 w 3886200"/>
                <a:gd name="connsiteY40" fmla="*/ 2655422 h 7565524"/>
                <a:gd name="connsiteX41" fmla="*/ 622300 w 3886200"/>
                <a:gd name="connsiteY41" fmla="*/ 2655422 h 7565524"/>
                <a:gd name="connsiteX42" fmla="*/ 622300 w 3886200"/>
                <a:gd name="connsiteY42" fmla="*/ 2047063 h 7565524"/>
                <a:gd name="connsiteX43" fmla="*/ 3263900 w 3886200"/>
                <a:gd name="connsiteY43" fmla="*/ 2047063 h 7565524"/>
                <a:gd name="connsiteX44" fmla="*/ 3263900 w 3886200"/>
                <a:gd name="connsiteY44" fmla="*/ 2269814 h 7565524"/>
                <a:gd name="connsiteX45" fmla="*/ 622300 w 3886200"/>
                <a:gd name="connsiteY45" fmla="*/ 2269814 h 7565524"/>
                <a:gd name="connsiteX46" fmla="*/ 622300 w 3886200"/>
                <a:gd name="connsiteY46" fmla="*/ 1661456 h 7565524"/>
                <a:gd name="connsiteX47" fmla="*/ 3263900 w 3886200"/>
                <a:gd name="connsiteY47" fmla="*/ 1661456 h 7565524"/>
                <a:gd name="connsiteX48" fmla="*/ 3263900 w 3886200"/>
                <a:gd name="connsiteY48" fmla="*/ 1884207 h 7565524"/>
                <a:gd name="connsiteX49" fmla="*/ 622300 w 3886200"/>
                <a:gd name="connsiteY49" fmla="*/ 1884207 h 7565524"/>
                <a:gd name="connsiteX50" fmla="*/ 1943100 w 3886200"/>
                <a:gd name="connsiteY50" fmla="*/ 0 h 7565524"/>
                <a:gd name="connsiteX51" fmla="*/ 3263900 w 3886200"/>
                <a:gd name="connsiteY51" fmla="*/ 1320800 h 7565524"/>
                <a:gd name="connsiteX52" fmla="*/ 3263900 w 3886200"/>
                <a:gd name="connsiteY52" fmla="*/ 1498600 h 7565524"/>
                <a:gd name="connsiteX53" fmla="*/ 622300 w 3886200"/>
                <a:gd name="connsiteY53" fmla="*/ 1498600 h 7565524"/>
                <a:gd name="connsiteX54" fmla="*/ 622300 w 3886200"/>
                <a:gd name="connsiteY54" fmla="*/ 1320800 h 7565524"/>
                <a:gd name="connsiteX55" fmla="*/ 1943100 w 3886200"/>
                <a:gd name="connsiteY55" fmla="*/ 0 h 756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86200" h="7565524">
                  <a:moveTo>
                    <a:pt x="788945" y="3994579"/>
                  </a:moveTo>
                  <a:lnTo>
                    <a:pt x="793367" y="4082152"/>
                  </a:lnTo>
                  <a:cubicBezTo>
                    <a:pt x="852550" y="4664920"/>
                    <a:pt x="1344717" y="5119688"/>
                    <a:pt x="1943100" y="5119688"/>
                  </a:cubicBezTo>
                  <a:cubicBezTo>
                    <a:pt x="2541483" y="5119688"/>
                    <a:pt x="3033650" y="4664920"/>
                    <a:pt x="3092833" y="4082152"/>
                  </a:cubicBezTo>
                  <a:lnTo>
                    <a:pt x="3097256" y="3994579"/>
                  </a:lnTo>
                  <a:lnTo>
                    <a:pt x="3087777" y="4031441"/>
                  </a:lnTo>
                  <a:cubicBezTo>
                    <a:pt x="2936026" y="4519338"/>
                    <a:pt x="2480933" y="4873587"/>
                    <a:pt x="1943100" y="4873587"/>
                  </a:cubicBezTo>
                  <a:cubicBezTo>
                    <a:pt x="1405268" y="4873587"/>
                    <a:pt x="950175" y="4519338"/>
                    <a:pt x="798423" y="4031441"/>
                  </a:cubicBezTo>
                  <a:close/>
                  <a:moveTo>
                    <a:pt x="0" y="3009901"/>
                  </a:moveTo>
                  <a:lnTo>
                    <a:pt x="308086" y="3009901"/>
                  </a:lnTo>
                  <a:lnTo>
                    <a:pt x="308086" y="4175662"/>
                  </a:lnTo>
                  <a:cubicBezTo>
                    <a:pt x="308086" y="5078656"/>
                    <a:pt x="1040107" y="5810677"/>
                    <a:pt x="1943101" y="5810677"/>
                  </a:cubicBezTo>
                  <a:lnTo>
                    <a:pt x="1943100" y="5810678"/>
                  </a:lnTo>
                  <a:cubicBezTo>
                    <a:pt x="2846094" y="5810678"/>
                    <a:pt x="3578115" y="5078657"/>
                    <a:pt x="3578115" y="4175663"/>
                  </a:cubicBezTo>
                  <a:lnTo>
                    <a:pt x="3578116" y="3009901"/>
                  </a:lnTo>
                  <a:lnTo>
                    <a:pt x="3886200" y="3009901"/>
                  </a:lnTo>
                  <a:lnTo>
                    <a:pt x="3886200" y="4235878"/>
                  </a:lnTo>
                  <a:cubicBezTo>
                    <a:pt x="3886200" y="5107807"/>
                    <a:pt x="3311893" y="5845601"/>
                    <a:pt x="2520919" y="6091620"/>
                  </a:cubicBezTo>
                  <a:lnTo>
                    <a:pt x="2336800" y="6138961"/>
                  </a:lnTo>
                  <a:lnTo>
                    <a:pt x="2336800" y="6591300"/>
                  </a:lnTo>
                  <a:lnTo>
                    <a:pt x="3062539" y="6591300"/>
                  </a:lnTo>
                  <a:cubicBezTo>
                    <a:pt x="3331564" y="6591300"/>
                    <a:pt x="3549651" y="6809387"/>
                    <a:pt x="3549651" y="7078412"/>
                  </a:cubicBezTo>
                  <a:lnTo>
                    <a:pt x="3549650" y="7078412"/>
                  </a:lnTo>
                  <a:cubicBezTo>
                    <a:pt x="3549650" y="7347437"/>
                    <a:pt x="3331563" y="7565524"/>
                    <a:pt x="3062538" y="7565524"/>
                  </a:cubicBezTo>
                  <a:lnTo>
                    <a:pt x="823662" y="7565523"/>
                  </a:lnTo>
                  <a:cubicBezTo>
                    <a:pt x="588265" y="7565523"/>
                    <a:pt x="391868" y="7398550"/>
                    <a:pt x="346447" y="7176581"/>
                  </a:cubicBezTo>
                  <a:lnTo>
                    <a:pt x="336550" y="7078412"/>
                  </a:lnTo>
                  <a:lnTo>
                    <a:pt x="346447" y="6980242"/>
                  </a:lnTo>
                  <a:cubicBezTo>
                    <a:pt x="391868" y="6758273"/>
                    <a:pt x="588265" y="6591300"/>
                    <a:pt x="823662" y="6591300"/>
                  </a:cubicBezTo>
                  <a:lnTo>
                    <a:pt x="1549400" y="6591300"/>
                  </a:lnTo>
                  <a:lnTo>
                    <a:pt x="1549400" y="6138961"/>
                  </a:lnTo>
                  <a:lnTo>
                    <a:pt x="1365282" y="6091620"/>
                  </a:lnTo>
                  <a:cubicBezTo>
                    <a:pt x="574307" y="5845601"/>
                    <a:pt x="0" y="5107807"/>
                    <a:pt x="0" y="4235878"/>
                  </a:cubicBezTo>
                  <a:close/>
                  <a:moveTo>
                    <a:pt x="622300" y="2818278"/>
                  </a:moveTo>
                  <a:lnTo>
                    <a:pt x="3263900" y="2818278"/>
                  </a:lnTo>
                  <a:lnTo>
                    <a:pt x="3263900" y="4152900"/>
                  </a:lnTo>
                  <a:cubicBezTo>
                    <a:pt x="3263900" y="4882358"/>
                    <a:pt x="2672558" y="5473700"/>
                    <a:pt x="1943100" y="5473700"/>
                  </a:cubicBezTo>
                  <a:cubicBezTo>
                    <a:pt x="1213642" y="5473700"/>
                    <a:pt x="622300" y="4882358"/>
                    <a:pt x="622300" y="4152900"/>
                  </a:cubicBezTo>
                  <a:close/>
                  <a:moveTo>
                    <a:pt x="622300" y="2432670"/>
                  </a:moveTo>
                  <a:lnTo>
                    <a:pt x="3263900" y="2432670"/>
                  </a:lnTo>
                  <a:lnTo>
                    <a:pt x="3263900" y="2655422"/>
                  </a:lnTo>
                  <a:lnTo>
                    <a:pt x="622300" y="2655422"/>
                  </a:lnTo>
                  <a:close/>
                  <a:moveTo>
                    <a:pt x="622300" y="2047063"/>
                  </a:moveTo>
                  <a:lnTo>
                    <a:pt x="3263900" y="2047063"/>
                  </a:lnTo>
                  <a:lnTo>
                    <a:pt x="3263900" y="2269814"/>
                  </a:lnTo>
                  <a:lnTo>
                    <a:pt x="622300" y="2269814"/>
                  </a:lnTo>
                  <a:close/>
                  <a:moveTo>
                    <a:pt x="622300" y="1661456"/>
                  </a:moveTo>
                  <a:lnTo>
                    <a:pt x="3263900" y="1661456"/>
                  </a:lnTo>
                  <a:lnTo>
                    <a:pt x="3263900" y="1884207"/>
                  </a:lnTo>
                  <a:lnTo>
                    <a:pt x="622300" y="1884207"/>
                  </a:lnTo>
                  <a:close/>
                  <a:moveTo>
                    <a:pt x="1943100" y="0"/>
                  </a:moveTo>
                  <a:cubicBezTo>
                    <a:pt x="2672558" y="0"/>
                    <a:pt x="3263900" y="591342"/>
                    <a:pt x="3263900" y="1320800"/>
                  </a:cubicBezTo>
                  <a:lnTo>
                    <a:pt x="3263900" y="1498600"/>
                  </a:lnTo>
                  <a:lnTo>
                    <a:pt x="622300" y="1498600"/>
                  </a:lnTo>
                  <a:lnTo>
                    <a:pt x="622300" y="1320800"/>
                  </a:lnTo>
                  <a:cubicBezTo>
                    <a:pt x="622300" y="591342"/>
                    <a:pt x="1213642" y="0"/>
                    <a:pt x="1943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4" name="KSO_Shape"/>
            <p:cNvSpPr/>
            <p:nvPr/>
          </p:nvSpPr>
          <p:spPr>
            <a:xfrm>
              <a:off x="7089685" y="1836942"/>
              <a:ext cx="311224" cy="276470"/>
            </a:xfrm>
            <a:custGeom>
              <a:avLst/>
              <a:gdLst/>
              <a:ahLst/>
              <a:cxnLst/>
              <a:rect l="l" t="t" r="r" b="b"/>
              <a:pathLst>
                <a:path w="1916638" h="1703474">
                  <a:moveTo>
                    <a:pt x="1388994" y="1007638"/>
                  </a:moveTo>
                  <a:lnTo>
                    <a:pt x="1629018" y="1007638"/>
                  </a:lnTo>
                  <a:cubicBezTo>
                    <a:pt x="1662160" y="1007638"/>
                    <a:pt x="1689026" y="1034504"/>
                    <a:pt x="1689026" y="1067646"/>
                  </a:cubicBezTo>
                  <a:lnTo>
                    <a:pt x="1689026" y="1643466"/>
                  </a:lnTo>
                  <a:cubicBezTo>
                    <a:pt x="1689026" y="1676608"/>
                    <a:pt x="1662160" y="1703474"/>
                    <a:pt x="1629018" y="1703474"/>
                  </a:cubicBezTo>
                  <a:lnTo>
                    <a:pt x="1388994" y="1703474"/>
                  </a:lnTo>
                  <a:cubicBezTo>
                    <a:pt x="1355852" y="1703474"/>
                    <a:pt x="1328986" y="1676608"/>
                    <a:pt x="1328986" y="1643466"/>
                  </a:cubicBezTo>
                  <a:lnTo>
                    <a:pt x="1328986" y="1067646"/>
                  </a:lnTo>
                  <a:cubicBezTo>
                    <a:pt x="1328986" y="1034504"/>
                    <a:pt x="1355852" y="1007638"/>
                    <a:pt x="1388994" y="1007638"/>
                  </a:cubicBezTo>
                  <a:close/>
                  <a:moveTo>
                    <a:pt x="278330" y="1005944"/>
                  </a:moveTo>
                  <a:lnTo>
                    <a:pt x="518354" y="1005944"/>
                  </a:lnTo>
                  <a:cubicBezTo>
                    <a:pt x="551496" y="1005944"/>
                    <a:pt x="578362" y="1032810"/>
                    <a:pt x="578362" y="1065952"/>
                  </a:cubicBezTo>
                  <a:lnTo>
                    <a:pt x="578362" y="1641772"/>
                  </a:lnTo>
                  <a:cubicBezTo>
                    <a:pt x="578362" y="1674914"/>
                    <a:pt x="551496" y="1701780"/>
                    <a:pt x="518354" y="1701780"/>
                  </a:cubicBezTo>
                  <a:lnTo>
                    <a:pt x="278330" y="1701780"/>
                  </a:lnTo>
                  <a:cubicBezTo>
                    <a:pt x="245188" y="1701780"/>
                    <a:pt x="218322" y="1674914"/>
                    <a:pt x="218322" y="1641772"/>
                  </a:cubicBezTo>
                  <a:lnTo>
                    <a:pt x="218322" y="1065952"/>
                  </a:lnTo>
                  <a:cubicBezTo>
                    <a:pt x="218322" y="1032810"/>
                    <a:pt x="245188" y="1005944"/>
                    <a:pt x="278330" y="1005944"/>
                  </a:cubicBezTo>
                  <a:close/>
                  <a:moveTo>
                    <a:pt x="958319" y="0"/>
                  </a:moveTo>
                  <a:cubicBezTo>
                    <a:pt x="1487584" y="0"/>
                    <a:pt x="1916638" y="409484"/>
                    <a:pt x="1916638" y="914608"/>
                  </a:cubicBezTo>
                  <a:lnTo>
                    <a:pt x="1916638" y="1416309"/>
                  </a:lnTo>
                  <a:lnTo>
                    <a:pt x="1775274" y="1416309"/>
                  </a:lnTo>
                  <a:lnTo>
                    <a:pt x="1775274" y="914608"/>
                  </a:lnTo>
                  <a:lnTo>
                    <a:pt x="1776026" y="914608"/>
                  </a:lnTo>
                  <a:cubicBezTo>
                    <a:pt x="1776026" y="487142"/>
                    <a:pt x="1409926" y="140612"/>
                    <a:pt x="958319" y="140612"/>
                  </a:cubicBezTo>
                  <a:cubicBezTo>
                    <a:pt x="506712" y="140612"/>
                    <a:pt x="140612" y="487142"/>
                    <a:pt x="140612" y="914608"/>
                  </a:cubicBezTo>
                  <a:lnTo>
                    <a:pt x="141364" y="914608"/>
                  </a:lnTo>
                  <a:lnTo>
                    <a:pt x="141364" y="1416309"/>
                  </a:lnTo>
                  <a:lnTo>
                    <a:pt x="0" y="1416309"/>
                  </a:lnTo>
                  <a:lnTo>
                    <a:pt x="0" y="914608"/>
                  </a:lnTo>
                  <a:cubicBezTo>
                    <a:pt x="0" y="409484"/>
                    <a:pt x="429054" y="0"/>
                    <a:pt x="958319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340331" y="1780822"/>
              <a:ext cx="245536" cy="388710"/>
            </a:xfrm>
            <a:custGeom>
              <a:avLst/>
              <a:gdLst>
                <a:gd name="T0" fmla="*/ 839696 w 1358900"/>
                <a:gd name="T1" fmla="*/ 2086152 h 2151063"/>
                <a:gd name="T2" fmla="*/ 752405 w 1358900"/>
                <a:gd name="T3" fmla="*/ 2140511 h 2151063"/>
                <a:gd name="T4" fmla="*/ 632619 w 1358900"/>
                <a:gd name="T5" fmla="*/ 2146906 h 2151063"/>
                <a:gd name="T6" fmla="*/ 534815 w 1358900"/>
                <a:gd name="T7" fmla="*/ 2102140 h 2151063"/>
                <a:gd name="T8" fmla="*/ 492444 w 1358900"/>
                <a:gd name="T9" fmla="*/ 2023160 h 2151063"/>
                <a:gd name="T10" fmla="*/ 978873 w 1358900"/>
                <a:gd name="T11" fmla="*/ 1877587 h 2151063"/>
                <a:gd name="T12" fmla="*/ 975704 w 1358900"/>
                <a:gd name="T13" fmla="*/ 1949593 h 2151063"/>
                <a:gd name="T14" fmla="*/ 411711 w 1358900"/>
                <a:gd name="T15" fmla="*/ 1968795 h 2151063"/>
                <a:gd name="T16" fmla="*/ 369887 w 1358900"/>
                <a:gd name="T17" fmla="*/ 1911190 h 2151063"/>
                <a:gd name="T18" fmla="*/ 411711 w 1358900"/>
                <a:gd name="T19" fmla="*/ 1853585 h 2151063"/>
                <a:gd name="T20" fmla="*/ 971585 w 1358900"/>
                <a:gd name="T21" fmla="*/ 1709923 h 2151063"/>
                <a:gd name="T22" fmla="*/ 981725 w 1358900"/>
                <a:gd name="T23" fmla="*/ 1781479 h 2151063"/>
                <a:gd name="T24" fmla="*/ 423435 w 1358900"/>
                <a:gd name="T25" fmla="*/ 1812604 h 2151063"/>
                <a:gd name="T26" fmla="*/ 370837 w 1358900"/>
                <a:gd name="T27" fmla="*/ 1764793 h 2151063"/>
                <a:gd name="T28" fmla="*/ 401255 w 1358900"/>
                <a:gd name="T29" fmla="*/ 1699655 h 2151063"/>
                <a:gd name="T30" fmla="*/ 1212263 w 1358900"/>
                <a:gd name="T31" fmla="*/ 1027536 h 2151063"/>
                <a:gd name="T32" fmla="*/ 1162712 w 1358900"/>
                <a:gd name="T33" fmla="*/ 1009170 h 2151063"/>
                <a:gd name="T34" fmla="*/ 1164344 w 1358900"/>
                <a:gd name="T35" fmla="*/ 1001189 h 2151063"/>
                <a:gd name="T36" fmla="*/ 686421 w 1358900"/>
                <a:gd name="T37" fmla="*/ 65405 h 2151063"/>
                <a:gd name="T38" fmla="*/ 812725 w 1358900"/>
                <a:gd name="T39" fmla="*/ 98736 h 2151063"/>
                <a:gd name="T40" fmla="*/ 977427 w 1358900"/>
                <a:gd name="T41" fmla="*/ 180633 h 2151063"/>
                <a:gd name="T42" fmla="*/ 1110078 w 1358900"/>
                <a:gd name="T43" fmla="*/ 304113 h 2151063"/>
                <a:gd name="T44" fmla="*/ 1201791 w 1358900"/>
                <a:gd name="T45" fmla="*/ 459019 h 2151063"/>
                <a:gd name="T46" fmla="*/ 1244633 w 1358900"/>
                <a:gd name="T47" fmla="*/ 632970 h 2151063"/>
                <a:gd name="T48" fmla="*/ 1235747 w 1358900"/>
                <a:gd name="T49" fmla="*/ 811683 h 2151063"/>
                <a:gd name="T50" fmla="*/ 1175451 w 1358900"/>
                <a:gd name="T51" fmla="*/ 981191 h 2151063"/>
                <a:gd name="T52" fmla="*/ 1166089 w 1358900"/>
                <a:gd name="T53" fmla="*/ 998015 h 2151063"/>
                <a:gd name="T54" fmla="*/ 1093258 w 1358900"/>
                <a:gd name="T55" fmla="*/ 1114194 h 2151063"/>
                <a:gd name="T56" fmla="*/ 995199 w 1358900"/>
                <a:gd name="T57" fmla="*/ 1298621 h 2151063"/>
                <a:gd name="T58" fmla="*/ 972667 w 1358900"/>
                <a:gd name="T59" fmla="*/ 1488761 h 2151063"/>
                <a:gd name="T60" fmla="*/ 1011066 w 1358900"/>
                <a:gd name="T61" fmla="*/ 1334490 h 2151063"/>
                <a:gd name="T62" fmla="*/ 1111982 w 1358900"/>
                <a:gd name="T63" fmla="*/ 1164665 h 2151063"/>
                <a:gd name="T64" fmla="*/ 1213215 w 1358900"/>
                <a:gd name="T65" fmla="*/ 1025948 h 2151063"/>
                <a:gd name="T66" fmla="*/ 1270338 w 1358900"/>
                <a:gd name="T67" fmla="*/ 912626 h 2151063"/>
                <a:gd name="T68" fmla="*/ 1310640 w 1358900"/>
                <a:gd name="T69" fmla="*/ 718359 h 2151063"/>
                <a:gd name="T70" fmla="*/ 1289061 w 1358900"/>
                <a:gd name="T71" fmla="*/ 521235 h 2151063"/>
                <a:gd name="T72" fmla="*/ 1207503 w 1358900"/>
                <a:gd name="T73" fmla="*/ 340935 h 2151063"/>
                <a:gd name="T74" fmla="*/ 1074535 w 1358900"/>
                <a:gd name="T75" fmla="*/ 196187 h 2151063"/>
                <a:gd name="T76" fmla="*/ 904755 w 1358900"/>
                <a:gd name="T77" fmla="*/ 100640 h 2151063"/>
                <a:gd name="T78" fmla="*/ 715934 w 1358900"/>
                <a:gd name="T79" fmla="*/ 65405 h 2151063"/>
                <a:gd name="T80" fmla="*/ 865159 w 1358900"/>
                <a:gd name="T81" fmla="*/ 25723 h 2151063"/>
                <a:gd name="T82" fmla="*/ 1059288 w 1358900"/>
                <a:gd name="T83" fmla="*/ 116228 h 2151063"/>
                <a:gd name="T84" fmla="*/ 1214019 w 1358900"/>
                <a:gd name="T85" fmla="*/ 260084 h 2151063"/>
                <a:gd name="T86" fmla="*/ 1317596 w 1358900"/>
                <a:gd name="T87" fmla="*/ 445858 h 2151063"/>
                <a:gd name="T88" fmla="*/ 1358582 w 1358900"/>
                <a:gd name="T89" fmla="*/ 661800 h 2151063"/>
                <a:gd name="T90" fmla="*/ 1344285 w 1358900"/>
                <a:gd name="T91" fmla="*/ 819629 h 2151063"/>
                <a:gd name="T92" fmla="*/ 1261359 w 1358900"/>
                <a:gd name="T93" fmla="*/ 1030172 h 2151063"/>
                <a:gd name="T94" fmla="*/ 1147932 w 1358900"/>
                <a:gd name="T95" fmla="*/ 1196575 h 2151063"/>
                <a:gd name="T96" fmla="*/ 1054839 w 1358900"/>
                <a:gd name="T97" fmla="*/ 1399815 h 2151063"/>
                <a:gd name="T98" fmla="*/ 1037047 w 1358900"/>
                <a:gd name="T99" fmla="*/ 1560184 h 2151063"/>
                <a:gd name="T100" fmla="*/ 997649 w 1358900"/>
                <a:gd name="T101" fmla="*/ 1613217 h 2151063"/>
                <a:gd name="T102" fmla="*/ 338057 w 1358900"/>
                <a:gd name="T103" fmla="*/ 1599562 h 2151063"/>
                <a:gd name="T104" fmla="*/ 318358 w 1358900"/>
                <a:gd name="T105" fmla="*/ 1492543 h 2151063"/>
                <a:gd name="T106" fmla="*/ 276419 w 1358900"/>
                <a:gd name="T107" fmla="*/ 1314391 h 2151063"/>
                <a:gd name="T108" fmla="*/ 137892 w 1358900"/>
                <a:gd name="T109" fmla="*/ 1097178 h 2151063"/>
                <a:gd name="T110" fmla="*/ 65133 w 1358900"/>
                <a:gd name="T111" fmla="*/ 970471 h 2151063"/>
                <a:gd name="T112" fmla="*/ 6354 w 1358900"/>
                <a:gd name="T113" fmla="*/ 773900 h 2151063"/>
                <a:gd name="T114" fmla="*/ 5084 w 1358900"/>
                <a:gd name="T115" fmla="*/ 592571 h 2151063"/>
                <a:gd name="T116" fmla="*/ 66722 w 1358900"/>
                <a:gd name="T117" fmla="*/ 384886 h 2151063"/>
                <a:gd name="T118" fmla="*/ 187456 w 1358900"/>
                <a:gd name="T119" fmla="*/ 210861 h 2151063"/>
                <a:gd name="T120" fmla="*/ 355532 w 1358900"/>
                <a:gd name="T121" fmla="*/ 82249 h 2151063"/>
                <a:gd name="T122" fmla="*/ 558874 w 1358900"/>
                <a:gd name="T123" fmla="*/ 10797 h 215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8900" h="2151063">
                  <a:moveTo>
                    <a:pt x="492125" y="2016125"/>
                  </a:moveTo>
                  <a:lnTo>
                    <a:pt x="866775" y="2016125"/>
                  </a:lnTo>
                  <a:lnTo>
                    <a:pt x="866775" y="2023160"/>
                  </a:lnTo>
                  <a:lnTo>
                    <a:pt x="865819" y="2029875"/>
                  </a:lnTo>
                  <a:lnTo>
                    <a:pt x="864864" y="2036590"/>
                  </a:lnTo>
                  <a:lnTo>
                    <a:pt x="863271" y="2043305"/>
                  </a:lnTo>
                  <a:lnTo>
                    <a:pt x="861041" y="2050020"/>
                  </a:lnTo>
                  <a:lnTo>
                    <a:pt x="858811" y="2056415"/>
                  </a:lnTo>
                  <a:lnTo>
                    <a:pt x="855625" y="2062810"/>
                  </a:lnTo>
                  <a:lnTo>
                    <a:pt x="852120" y="2068565"/>
                  </a:lnTo>
                  <a:lnTo>
                    <a:pt x="848616" y="2074961"/>
                  </a:lnTo>
                  <a:lnTo>
                    <a:pt x="844156" y="2080397"/>
                  </a:lnTo>
                  <a:lnTo>
                    <a:pt x="839696" y="2086152"/>
                  </a:lnTo>
                  <a:lnTo>
                    <a:pt x="834917" y="2091588"/>
                  </a:lnTo>
                  <a:lnTo>
                    <a:pt x="829820" y="2097024"/>
                  </a:lnTo>
                  <a:lnTo>
                    <a:pt x="824404" y="2102140"/>
                  </a:lnTo>
                  <a:lnTo>
                    <a:pt x="818351" y="2106936"/>
                  </a:lnTo>
                  <a:lnTo>
                    <a:pt x="812298" y="2111733"/>
                  </a:lnTo>
                  <a:lnTo>
                    <a:pt x="805608" y="2116209"/>
                  </a:lnTo>
                  <a:lnTo>
                    <a:pt x="798918" y="2120366"/>
                  </a:lnTo>
                  <a:lnTo>
                    <a:pt x="791590" y="2124523"/>
                  </a:lnTo>
                  <a:lnTo>
                    <a:pt x="784263" y="2128041"/>
                  </a:lnTo>
                  <a:lnTo>
                    <a:pt x="776936" y="2131878"/>
                  </a:lnTo>
                  <a:lnTo>
                    <a:pt x="768971" y="2135075"/>
                  </a:lnTo>
                  <a:lnTo>
                    <a:pt x="760688" y="2137953"/>
                  </a:lnTo>
                  <a:lnTo>
                    <a:pt x="752405" y="2140511"/>
                  </a:lnTo>
                  <a:lnTo>
                    <a:pt x="743803" y="2142749"/>
                  </a:lnTo>
                  <a:lnTo>
                    <a:pt x="735202" y="2145307"/>
                  </a:lnTo>
                  <a:lnTo>
                    <a:pt x="726281" y="2146906"/>
                  </a:lnTo>
                  <a:lnTo>
                    <a:pt x="717361" y="2148505"/>
                  </a:lnTo>
                  <a:lnTo>
                    <a:pt x="708122" y="2149784"/>
                  </a:lnTo>
                  <a:lnTo>
                    <a:pt x="698565" y="2150424"/>
                  </a:lnTo>
                  <a:lnTo>
                    <a:pt x="689007" y="2151063"/>
                  </a:lnTo>
                  <a:lnTo>
                    <a:pt x="679769" y="2151063"/>
                  </a:lnTo>
                  <a:lnTo>
                    <a:pt x="669893" y="2151063"/>
                  </a:lnTo>
                  <a:lnTo>
                    <a:pt x="660335" y="2150424"/>
                  </a:lnTo>
                  <a:lnTo>
                    <a:pt x="650778" y="2149784"/>
                  </a:lnTo>
                  <a:lnTo>
                    <a:pt x="641539" y="2148505"/>
                  </a:lnTo>
                  <a:lnTo>
                    <a:pt x="632619" y="2146906"/>
                  </a:lnTo>
                  <a:lnTo>
                    <a:pt x="623699" y="2145307"/>
                  </a:lnTo>
                  <a:lnTo>
                    <a:pt x="615097" y="2142749"/>
                  </a:lnTo>
                  <a:lnTo>
                    <a:pt x="606495" y="2140511"/>
                  </a:lnTo>
                  <a:lnTo>
                    <a:pt x="598212" y="2137953"/>
                  </a:lnTo>
                  <a:lnTo>
                    <a:pt x="590248" y="2135075"/>
                  </a:lnTo>
                  <a:lnTo>
                    <a:pt x="582283" y="2131878"/>
                  </a:lnTo>
                  <a:lnTo>
                    <a:pt x="574637" y="2128041"/>
                  </a:lnTo>
                  <a:lnTo>
                    <a:pt x="567310" y="2124523"/>
                  </a:lnTo>
                  <a:lnTo>
                    <a:pt x="559983" y="2120366"/>
                  </a:lnTo>
                  <a:lnTo>
                    <a:pt x="553292" y="2116209"/>
                  </a:lnTo>
                  <a:lnTo>
                    <a:pt x="546921" y="2111733"/>
                  </a:lnTo>
                  <a:lnTo>
                    <a:pt x="540868" y="2106936"/>
                  </a:lnTo>
                  <a:lnTo>
                    <a:pt x="534815" y="2102140"/>
                  </a:lnTo>
                  <a:lnTo>
                    <a:pt x="529399" y="2097024"/>
                  </a:lnTo>
                  <a:lnTo>
                    <a:pt x="523983" y="2091588"/>
                  </a:lnTo>
                  <a:lnTo>
                    <a:pt x="519204" y="2086152"/>
                  </a:lnTo>
                  <a:lnTo>
                    <a:pt x="514744" y="2080397"/>
                  </a:lnTo>
                  <a:lnTo>
                    <a:pt x="510284" y="2074961"/>
                  </a:lnTo>
                  <a:lnTo>
                    <a:pt x="506780" y="2068565"/>
                  </a:lnTo>
                  <a:lnTo>
                    <a:pt x="503594" y="2062810"/>
                  </a:lnTo>
                  <a:lnTo>
                    <a:pt x="500408" y="2056415"/>
                  </a:lnTo>
                  <a:lnTo>
                    <a:pt x="497860" y="2050020"/>
                  </a:lnTo>
                  <a:lnTo>
                    <a:pt x="495629" y="2043305"/>
                  </a:lnTo>
                  <a:lnTo>
                    <a:pt x="494037" y="2036590"/>
                  </a:lnTo>
                  <a:lnTo>
                    <a:pt x="493081" y="2029875"/>
                  </a:lnTo>
                  <a:lnTo>
                    <a:pt x="492444" y="2023160"/>
                  </a:lnTo>
                  <a:lnTo>
                    <a:pt x="492125" y="2016125"/>
                  </a:lnTo>
                  <a:close/>
                  <a:moveTo>
                    <a:pt x="429455" y="1851025"/>
                  </a:moveTo>
                  <a:lnTo>
                    <a:pt x="929444" y="1851025"/>
                  </a:lnTo>
                  <a:lnTo>
                    <a:pt x="935464" y="1851345"/>
                  </a:lnTo>
                  <a:lnTo>
                    <a:pt x="941485" y="1852305"/>
                  </a:lnTo>
                  <a:lnTo>
                    <a:pt x="947188" y="1853585"/>
                  </a:lnTo>
                  <a:lnTo>
                    <a:pt x="952574" y="1855825"/>
                  </a:lnTo>
                  <a:lnTo>
                    <a:pt x="957644" y="1858066"/>
                  </a:lnTo>
                  <a:lnTo>
                    <a:pt x="963030" y="1861266"/>
                  </a:lnTo>
                  <a:lnTo>
                    <a:pt x="967466" y="1864786"/>
                  </a:lnTo>
                  <a:lnTo>
                    <a:pt x="971585" y="1868626"/>
                  </a:lnTo>
                  <a:lnTo>
                    <a:pt x="975704" y="1873107"/>
                  </a:lnTo>
                  <a:lnTo>
                    <a:pt x="978873" y="1877587"/>
                  </a:lnTo>
                  <a:lnTo>
                    <a:pt x="981725" y="1882388"/>
                  </a:lnTo>
                  <a:lnTo>
                    <a:pt x="984259" y="1887828"/>
                  </a:lnTo>
                  <a:lnTo>
                    <a:pt x="986477" y="1893268"/>
                  </a:lnTo>
                  <a:lnTo>
                    <a:pt x="988062" y="1899029"/>
                  </a:lnTo>
                  <a:lnTo>
                    <a:pt x="988695" y="1905109"/>
                  </a:lnTo>
                  <a:lnTo>
                    <a:pt x="989012" y="1911190"/>
                  </a:lnTo>
                  <a:lnTo>
                    <a:pt x="988695" y="1917270"/>
                  </a:lnTo>
                  <a:lnTo>
                    <a:pt x="988062" y="1923351"/>
                  </a:lnTo>
                  <a:lnTo>
                    <a:pt x="986477" y="1929111"/>
                  </a:lnTo>
                  <a:lnTo>
                    <a:pt x="984259" y="1934872"/>
                  </a:lnTo>
                  <a:lnTo>
                    <a:pt x="981725" y="1939992"/>
                  </a:lnTo>
                  <a:lnTo>
                    <a:pt x="978873" y="1945113"/>
                  </a:lnTo>
                  <a:lnTo>
                    <a:pt x="975704" y="1949593"/>
                  </a:lnTo>
                  <a:lnTo>
                    <a:pt x="971585" y="1953753"/>
                  </a:lnTo>
                  <a:lnTo>
                    <a:pt x="967466" y="1957914"/>
                  </a:lnTo>
                  <a:lnTo>
                    <a:pt x="963030" y="1961114"/>
                  </a:lnTo>
                  <a:lnTo>
                    <a:pt x="957644" y="1963994"/>
                  </a:lnTo>
                  <a:lnTo>
                    <a:pt x="952574" y="1966554"/>
                  </a:lnTo>
                  <a:lnTo>
                    <a:pt x="947188" y="1968795"/>
                  </a:lnTo>
                  <a:lnTo>
                    <a:pt x="941485" y="1970395"/>
                  </a:lnTo>
                  <a:lnTo>
                    <a:pt x="935464" y="1971355"/>
                  </a:lnTo>
                  <a:lnTo>
                    <a:pt x="929444" y="1971675"/>
                  </a:lnTo>
                  <a:lnTo>
                    <a:pt x="429455" y="1971675"/>
                  </a:lnTo>
                  <a:lnTo>
                    <a:pt x="423435" y="1971355"/>
                  </a:lnTo>
                  <a:lnTo>
                    <a:pt x="417414" y="1970395"/>
                  </a:lnTo>
                  <a:lnTo>
                    <a:pt x="411711" y="1968795"/>
                  </a:lnTo>
                  <a:lnTo>
                    <a:pt x="406325" y="1966554"/>
                  </a:lnTo>
                  <a:lnTo>
                    <a:pt x="401255" y="1963994"/>
                  </a:lnTo>
                  <a:lnTo>
                    <a:pt x="396185" y="1961114"/>
                  </a:lnTo>
                  <a:lnTo>
                    <a:pt x="391433" y="1957914"/>
                  </a:lnTo>
                  <a:lnTo>
                    <a:pt x="387314" y="1953753"/>
                  </a:lnTo>
                  <a:lnTo>
                    <a:pt x="383511" y="1949593"/>
                  </a:lnTo>
                  <a:lnTo>
                    <a:pt x="380026" y="1945113"/>
                  </a:lnTo>
                  <a:lnTo>
                    <a:pt x="377174" y="1939992"/>
                  </a:lnTo>
                  <a:lnTo>
                    <a:pt x="374323" y="1934872"/>
                  </a:lnTo>
                  <a:lnTo>
                    <a:pt x="372422" y="1929111"/>
                  </a:lnTo>
                  <a:lnTo>
                    <a:pt x="370837" y="1923351"/>
                  </a:lnTo>
                  <a:lnTo>
                    <a:pt x="370204" y="1917270"/>
                  </a:lnTo>
                  <a:lnTo>
                    <a:pt x="369887" y="1911190"/>
                  </a:lnTo>
                  <a:lnTo>
                    <a:pt x="370204" y="1905109"/>
                  </a:lnTo>
                  <a:lnTo>
                    <a:pt x="370837" y="1899029"/>
                  </a:lnTo>
                  <a:lnTo>
                    <a:pt x="372422" y="1893268"/>
                  </a:lnTo>
                  <a:lnTo>
                    <a:pt x="374323" y="1887828"/>
                  </a:lnTo>
                  <a:lnTo>
                    <a:pt x="377174" y="1882388"/>
                  </a:lnTo>
                  <a:lnTo>
                    <a:pt x="380026" y="1877587"/>
                  </a:lnTo>
                  <a:lnTo>
                    <a:pt x="383511" y="1873107"/>
                  </a:lnTo>
                  <a:lnTo>
                    <a:pt x="387314" y="1868626"/>
                  </a:lnTo>
                  <a:lnTo>
                    <a:pt x="391433" y="1864786"/>
                  </a:lnTo>
                  <a:lnTo>
                    <a:pt x="396185" y="1861266"/>
                  </a:lnTo>
                  <a:lnTo>
                    <a:pt x="401255" y="1858066"/>
                  </a:lnTo>
                  <a:lnTo>
                    <a:pt x="406325" y="1855825"/>
                  </a:lnTo>
                  <a:lnTo>
                    <a:pt x="411711" y="1853585"/>
                  </a:lnTo>
                  <a:lnTo>
                    <a:pt x="417414" y="1852305"/>
                  </a:lnTo>
                  <a:lnTo>
                    <a:pt x="423435" y="1851345"/>
                  </a:lnTo>
                  <a:lnTo>
                    <a:pt x="429455" y="1851025"/>
                  </a:lnTo>
                  <a:close/>
                  <a:moveTo>
                    <a:pt x="429455" y="1692275"/>
                  </a:moveTo>
                  <a:lnTo>
                    <a:pt x="929444" y="1692275"/>
                  </a:lnTo>
                  <a:lnTo>
                    <a:pt x="935464" y="1692596"/>
                  </a:lnTo>
                  <a:lnTo>
                    <a:pt x="941485" y="1693238"/>
                  </a:lnTo>
                  <a:lnTo>
                    <a:pt x="947188" y="1694842"/>
                  </a:lnTo>
                  <a:lnTo>
                    <a:pt x="952574" y="1697088"/>
                  </a:lnTo>
                  <a:lnTo>
                    <a:pt x="957644" y="1699655"/>
                  </a:lnTo>
                  <a:lnTo>
                    <a:pt x="963030" y="1702543"/>
                  </a:lnTo>
                  <a:lnTo>
                    <a:pt x="967466" y="1706073"/>
                  </a:lnTo>
                  <a:lnTo>
                    <a:pt x="971585" y="1709923"/>
                  </a:lnTo>
                  <a:lnTo>
                    <a:pt x="975704" y="1714095"/>
                  </a:lnTo>
                  <a:lnTo>
                    <a:pt x="978873" y="1718908"/>
                  </a:lnTo>
                  <a:lnTo>
                    <a:pt x="981725" y="1724042"/>
                  </a:lnTo>
                  <a:lnTo>
                    <a:pt x="984259" y="1729176"/>
                  </a:lnTo>
                  <a:lnTo>
                    <a:pt x="986477" y="1734631"/>
                  </a:lnTo>
                  <a:lnTo>
                    <a:pt x="988062" y="1740407"/>
                  </a:lnTo>
                  <a:lnTo>
                    <a:pt x="988695" y="1746503"/>
                  </a:lnTo>
                  <a:lnTo>
                    <a:pt x="989012" y="1752600"/>
                  </a:lnTo>
                  <a:lnTo>
                    <a:pt x="988695" y="1759017"/>
                  </a:lnTo>
                  <a:lnTo>
                    <a:pt x="988062" y="1764793"/>
                  </a:lnTo>
                  <a:lnTo>
                    <a:pt x="986477" y="1770569"/>
                  </a:lnTo>
                  <a:lnTo>
                    <a:pt x="984259" y="1776024"/>
                  </a:lnTo>
                  <a:lnTo>
                    <a:pt x="981725" y="1781479"/>
                  </a:lnTo>
                  <a:lnTo>
                    <a:pt x="978873" y="1786292"/>
                  </a:lnTo>
                  <a:lnTo>
                    <a:pt x="975704" y="1791426"/>
                  </a:lnTo>
                  <a:lnTo>
                    <a:pt x="971585" y="1795598"/>
                  </a:lnTo>
                  <a:lnTo>
                    <a:pt x="967466" y="1799127"/>
                  </a:lnTo>
                  <a:lnTo>
                    <a:pt x="963030" y="1802657"/>
                  </a:lnTo>
                  <a:lnTo>
                    <a:pt x="957644" y="1805866"/>
                  </a:lnTo>
                  <a:lnTo>
                    <a:pt x="952574" y="1808433"/>
                  </a:lnTo>
                  <a:lnTo>
                    <a:pt x="947188" y="1810358"/>
                  </a:lnTo>
                  <a:lnTo>
                    <a:pt x="941485" y="1811641"/>
                  </a:lnTo>
                  <a:lnTo>
                    <a:pt x="935464" y="1812604"/>
                  </a:lnTo>
                  <a:lnTo>
                    <a:pt x="929444" y="1812925"/>
                  </a:lnTo>
                  <a:lnTo>
                    <a:pt x="429455" y="1812925"/>
                  </a:lnTo>
                  <a:lnTo>
                    <a:pt x="423435" y="1812604"/>
                  </a:lnTo>
                  <a:lnTo>
                    <a:pt x="417414" y="1811641"/>
                  </a:lnTo>
                  <a:lnTo>
                    <a:pt x="411711" y="1810358"/>
                  </a:lnTo>
                  <a:lnTo>
                    <a:pt x="406325" y="1808433"/>
                  </a:lnTo>
                  <a:lnTo>
                    <a:pt x="401255" y="1805866"/>
                  </a:lnTo>
                  <a:lnTo>
                    <a:pt x="396185" y="1802657"/>
                  </a:lnTo>
                  <a:lnTo>
                    <a:pt x="391433" y="1799127"/>
                  </a:lnTo>
                  <a:lnTo>
                    <a:pt x="387314" y="1795598"/>
                  </a:lnTo>
                  <a:lnTo>
                    <a:pt x="383511" y="1791426"/>
                  </a:lnTo>
                  <a:lnTo>
                    <a:pt x="380026" y="1786292"/>
                  </a:lnTo>
                  <a:lnTo>
                    <a:pt x="377174" y="1781479"/>
                  </a:lnTo>
                  <a:lnTo>
                    <a:pt x="374323" y="1776024"/>
                  </a:lnTo>
                  <a:lnTo>
                    <a:pt x="372422" y="1770569"/>
                  </a:lnTo>
                  <a:lnTo>
                    <a:pt x="370837" y="1764793"/>
                  </a:lnTo>
                  <a:lnTo>
                    <a:pt x="370204" y="1759017"/>
                  </a:lnTo>
                  <a:lnTo>
                    <a:pt x="369887" y="1752600"/>
                  </a:lnTo>
                  <a:lnTo>
                    <a:pt x="370204" y="1746503"/>
                  </a:lnTo>
                  <a:lnTo>
                    <a:pt x="370837" y="1740407"/>
                  </a:lnTo>
                  <a:lnTo>
                    <a:pt x="372422" y="1734631"/>
                  </a:lnTo>
                  <a:lnTo>
                    <a:pt x="374323" y="1729176"/>
                  </a:lnTo>
                  <a:lnTo>
                    <a:pt x="377174" y="1724042"/>
                  </a:lnTo>
                  <a:lnTo>
                    <a:pt x="380026" y="1718908"/>
                  </a:lnTo>
                  <a:lnTo>
                    <a:pt x="383511" y="1714095"/>
                  </a:lnTo>
                  <a:lnTo>
                    <a:pt x="387314" y="1709923"/>
                  </a:lnTo>
                  <a:lnTo>
                    <a:pt x="391433" y="1706073"/>
                  </a:lnTo>
                  <a:lnTo>
                    <a:pt x="396185" y="1702543"/>
                  </a:lnTo>
                  <a:lnTo>
                    <a:pt x="401255" y="1699655"/>
                  </a:lnTo>
                  <a:lnTo>
                    <a:pt x="406325" y="1697088"/>
                  </a:lnTo>
                  <a:lnTo>
                    <a:pt x="411711" y="1694842"/>
                  </a:lnTo>
                  <a:lnTo>
                    <a:pt x="417414" y="1693238"/>
                  </a:lnTo>
                  <a:lnTo>
                    <a:pt x="423435" y="1692596"/>
                  </a:lnTo>
                  <a:lnTo>
                    <a:pt x="429455" y="1692275"/>
                  </a:lnTo>
                  <a:close/>
                  <a:moveTo>
                    <a:pt x="1217103" y="1013330"/>
                  </a:moveTo>
                  <a:lnTo>
                    <a:pt x="1217023" y="1014521"/>
                  </a:lnTo>
                  <a:lnTo>
                    <a:pt x="1216389" y="1018965"/>
                  </a:lnTo>
                  <a:lnTo>
                    <a:pt x="1215437" y="1022139"/>
                  </a:lnTo>
                  <a:lnTo>
                    <a:pt x="1214802" y="1023409"/>
                  </a:lnTo>
                  <a:lnTo>
                    <a:pt x="1214167" y="1024361"/>
                  </a:lnTo>
                  <a:lnTo>
                    <a:pt x="1213850" y="1024679"/>
                  </a:lnTo>
                  <a:lnTo>
                    <a:pt x="1212263" y="1027536"/>
                  </a:lnTo>
                  <a:lnTo>
                    <a:pt x="1210676" y="1029440"/>
                  </a:lnTo>
                  <a:lnTo>
                    <a:pt x="1213215" y="1024996"/>
                  </a:lnTo>
                  <a:lnTo>
                    <a:pt x="1215119" y="1020870"/>
                  </a:lnTo>
                  <a:lnTo>
                    <a:pt x="1216389" y="1017378"/>
                  </a:lnTo>
                  <a:lnTo>
                    <a:pt x="1217023" y="1013886"/>
                  </a:lnTo>
                  <a:lnTo>
                    <a:pt x="1217103" y="1013330"/>
                  </a:lnTo>
                  <a:close/>
                  <a:moveTo>
                    <a:pt x="1217341" y="1009442"/>
                  </a:moveTo>
                  <a:lnTo>
                    <a:pt x="1217658" y="1010077"/>
                  </a:lnTo>
                  <a:lnTo>
                    <a:pt x="1217341" y="1011664"/>
                  </a:lnTo>
                  <a:lnTo>
                    <a:pt x="1217103" y="1013330"/>
                  </a:lnTo>
                  <a:lnTo>
                    <a:pt x="1217341" y="1009760"/>
                  </a:lnTo>
                  <a:lnTo>
                    <a:pt x="1217341" y="1009442"/>
                  </a:lnTo>
                  <a:close/>
                  <a:moveTo>
                    <a:pt x="1162712" y="1009170"/>
                  </a:moveTo>
                  <a:lnTo>
                    <a:pt x="1162440" y="1013251"/>
                  </a:lnTo>
                  <a:lnTo>
                    <a:pt x="1162440" y="1012934"/>
                  </a:lnTo>
                  <a:lnTo>
                    <a:pt x="1162440" y="1011347"/>
                  </a:lnTo>
                  <a:lnTo>
                    <a:pt x="1162712" y="1009170"/>
                  </a:lnTo>
                  <a:close/>
                  <a:moveTo>
                    <a:pt x="1167137" y="996491"/>
                  </a:moveTo>
                  <a:lnTo>
                    <a:pt x="1166565" y="997380"/>
                  </a:lnTo>
                  <a:lnTo>
                    <a:pt x="1164661" y="1001506"/>
                  </a:lnTo>
                  <a:lnTo>
                    <a:pt x="1163392" y="1005633"/>
                  </a:lnTo>
                  <a:lnTo>
                    <a:pt x="1162757" y="1008807"/>
                  </a:lnTo>
                  <a:lnTo>
                    <a:pt x="1162712" y="1009170"/>
                  </a:lnTo>
                  <a:lnTo>
                    <a:pt x="1162757" y="1008490"/>
                  </a:lnTo>
                  <a:lnTo>
                    <a:pt x="1163392" y="1004681"/>
                  </a:lnTo>
                  <a:lnTo>
                    <a:pt x="1164344" y="1001189"/>
                  </a:lnTo>
                  <a:lnTo>
                    <a:pt x="1164767" y="1000448"/>
                  </a:lnTo>
                  <a:lnTo>
                    <a:pt x="1164979" y="1000237"/>
                  </a:lnTo>
                  <a:lnTo>
                    <a:pt x="1164979" y="1000078"/>
                  </a:lnTo>
                  <a:lnTo>
                    <a:pt x="1165613" y="998967"/>
                  </a:lnTo>
                  <a:lnTo>
                    <a:pt x="1166089" y="998015"/>
                  </a:lnTo>
                  <a:lnTo>
                    <a:pt x="1166756" y="996872"/>
                  </a:lnTo>
                  <a:lnTo>
                    <a:pt x="1167137" y="996491"/>
                  </a:lnTo>
                  <a:close/>
                  <a:moveTo>
                    <a:pt x="1167517" y="995899"/>
                  </a:moveTo>
                  <a:lnTo>
                    <a:pt x="1167517" y="996110"/>
                  </a:lnTo>
                  <a:lnTo>
                    <a:pt x="1167137" y="996491"/>
                  </a:lnTo>
                  <a:lnTo>
                    <a:pt x="1167517" y="995899"/>
                  </a:lnTo>
                  <a:close/>
                  <a:moveTo>
                    <a:pt x="701019" y="65088"/>
                  </a:moveTo>
                  <a:lnTo>
                    <a:pt x="686421" y="65405"/>
                  </a:lnTo>
                  <a:lnTo>
                    <a:pt x="671823" y="66358"/>
                  </a:lnTo>
                  <a:lnTo>
                    <a:pt x="657225" y="67310"/>
                  </a:lnTo>
                  <a:lnTo>
                    <a:pt x="671823" y="68897"/>
                  </a:lnTo>
                  <a:lnTo>
                    <a:pt x="686104" y="70484"/>
                  </a:lnTo>
                  <a:lnTo>
                    <a:pt x="700384" y="72389"/>
                  </a:lnTo>
                  <a:lnTo>
                    <a:pt x="714982" y="74611"/>
                  </a:lnTo>
                  <a:lnTo>
                    <a:pt x="729263" y="77468"/>
                  </a:lnTo>
                  <a:lnTo>
                    <a:pt x="743226" y="80325"/>
                  </a:lnTo>
                  <a:lnTo>
                    <a:pt x="757189" y="83499"/>
                  </a:lnTo>
                  <a:lnTo>
                    <a:pt x="771152" y="86673"/>
                  </a:lnTo>
                  <a:lnTo>
                    <a:pt x="785433" y="90800"/>
                  </a:lnTo>
                  <a:lnTo>
                    <a:pt x="799079" y="94609"/>
                  </a:lnTo>
                  <a:lnTo>
                    <a:pt x="812725" y="98736"/>
                  </a:lnTo>
                  <a:lnTo>
                    <a:pt x="826053" y="103497"/>
                  </a:lnTo>
                  <a:lnTo>
                    <a:pt x="839382" y="108259"/>
                  </a:lnTo>
                  <a:lnTo>
                    <a:pt x="852710" y="113655"/>
                  </a:lnTo>
                  <a:lnTo>
                    <a:pt x="865721" y="119051"/>
                  </a:lnTo>
                  <a:lnTo>
                    <a:pt x="878733" y="125082"/>
                  </a:lnTo>
                  <a:lnTo>
                    <a:pt x="892061" y="130796"/>
                  </a:lnTo>
                  <a:lnTo>
                    <a:pt x="904755" y="137462"/>
                  </a:lnTo>
                  <a:lnTo>
                    <a:pt x="917131" y="143811"/>
                  </a:lnTo>
                  <a:lnTo>
                    <a:pt x="929508" y="150794"/>
                  </a:lnTo>
                  <a:lnTo>
                    <a:pt x="941884" y="157778"/>
                  </a:lnTo>
                  <a:lnTo>
                    <a:pt x="953944" y="165078"/>
                  </a:lnTo>
                  <a:lnTo>
                    <a:pt x="965685" y="173014"/>
                  </a:lnTo>
                  <a:lnTo>
                    <a:pt x="977427" y="180633"/>
                  </a:lnTo>
                  <a:lnTo>
                    <a:pt x="988852" y="188886"/>
                  </a:lnTo>
                  <a:lnTo>
                    <a:pt x="1000276" y="197139"/>
                  </a:lnTo>
                  <a:lnTo>
                    <a:pt x="1011383" y="206027"/>
                  </a:lnTo>
                  <a:lnTo>
                    <a:pt x="1022173" y="214598"/>
                  </a:lnTo>
                  <a:lnTo>
                    <a:pt x="1032963" y="223803"/>
                  </a:lnTo>
                  <a:lnTo>
                    <a:pt x="1043118" y="233008"/>
                  </a:lnTo>
                  <a:lnTo>
                    <a:pt x="1053590" y="242531"/>
                  </a:lnTo>
                  <a:lnTo>
                    <a:pt x="1063428" y="252054"/>
                  </a:lnTo>
                  <a:lnTo>
                    <a:pt x="1073266" y="262212"/>
                  </a:lnTo>
                  <a:lnTo>
                    <a:pt x="1083103" y="272370"/>
                  </a:lnTo>
                  <a:lnTo>
                    <a:pt x="1092306" y="282845"/>
                  </a:lnTo>
                  <a:lnTo>
                    <a:pt x="1101192" y="293320"/>
                  </a:lnTo>
                  <a:lnTo>
                    <a:pt x="1110078" y="304113"/>
                  </a:lnTo>
                  <a:lnTo>
                    <a:pt x="1118963" y="315223"/>
                  </a:lnTo>
                  <a:lnTo>
                    <a:pt x="1127214" y="326333"/>
                  </a:lnTo>
                  <a:lnTo>
                    <a:pt x="1135148" y="337760"/>
                  </a:lnTo>
                  <a:lnTo>
                    <a:pt x="1143082" y="349188"/>
                  </a:lnTo>
                  <a:lnTo>
                    <a:pt x="1151015" y="360615"/>
                  </a:lnTo>
                  <a:lnTo>
                    <a:pt x="1157997" y="372360"/>
                  </a:lnTo>
                  <a:lnTo>
                    <a:pt x="1165296" y="384423"/>
                  </a:lnTo>
                  <a:lnTo>
                    <a:pt x="1171960" y="396485"/>
                  </a:lnTo>
                  <a:lnTo>
                    <a:pt x="1178625" y="408865"/>
                  </a:lnTo>
                  <a:lnTo>
                    <a:pt x="1184971" y="421244"/>
                  </a:lnTo>
                  <a:lnTo>
                    <a:pt x="1190684" y="433624"/>
                  </a:lnTo>
                  <a:lnTo>
                    <a:pt x="1196713" y="446321"/>
                  </a:lnTo>
                  <a:lnTo>
                    <a:pt x="1201791" y="459019"/>
                  </a:lnTo>
                  <a:lnTo>
                    <a:pt x="1206868" y="471716"/>
                  </a:lnTo>
                  <a:lnTo>
                    <a:pt x="1211629" y="484730"/>
                  </a:lnTo>
                  <a:lnTo>
                    <a:pt x="1216071" y="497745"/>
                  </a:lnTo>
                  <a:lnTo>
                    <a:pt x="1220514" y="511077"/>
                  </a:lnTo>
                  <a:lnTo>
                    <a:pt x="1224322" y="524409"/>
                  </a:lnTo>
                  <a:lnTo>
                    <a:pt x="1227813" y="537741"/>
                  </a:lnTo>
                  <a:lnTo>
                    <a:pt x="1230987" y="551073"/>
                  </a:lnTo>
                  <a:lnTo>
                    <a:pt x="1234160" y="564405"/>
                  </a:lnTo>
                  <a:lnTo>
                    <a:pt x="1237016" y="578055"/>
                  </a:lnTo>
                  <a:lnTo>
                    <a:pt x="1239238" y="591704"/>
                  </a:lnTo>
                  <a:lnTo>
                    <a:pt x="1241142" y="605671"/>
                  </a:lnTo>
                  <a:lnTo>
                    <a:pt x="1243046" y="619321"/>
                  </a:lnTo>
                  <a:lnTo>
                    <a:pt x="1244633" y="632970"/>
                  </a:lnTo>
                  <a:lnTo>
                    <a:pt x="1245902" y="646620"/>
                  </a:lnTo>
                  <a:lnTo>
                    <a:pt x="1246537" y="660269"/>
                  </a:lnTo>
                  <a:lnTo>
                    <a:pt x="1247171" y="674236"/>
                  </a:lnTo>
                  <a:lnTo>
                    <a:pt x="1247489" y="688203"/>
                  </a:lnTo>
                  <a:lnTo>
                    <a:pt x="1247171" y="701852"/>
                  </a:lnTo>
                  <a:lnTo>
                    <a:pt x="1246854" y="715819"/>
                  </a:lnTo>
                  <a:lnTo>
                    <a:pt x="1246219" y="729469"/>
                  </a:lnTo>
                  <a:lnTo>
                    <a:pt x="1245267" y="743118"/>
                  </a:lnTo>
                  <a:lnTo>
                    <a:pt x="1243998" y="756768"/>
                  </a:lnTo>
                  <a:lnTo>
                    <a:pt x="1242094" y="771052"/>
                  </a:lnTo>
                  <a:lnTo>
                    <a:pt x="1240190" y="784702"/>
                  </a:lnTo>
                  <a:lnTo>
                    <a:pt x="1237968" y="798034"/>
                  </a:lnTo>
                  <a:lnTo>
                    <a:pt x="1235747" y="811683"/>
                  </a:lnTo>
                  <a:lnTo>
                    <a:pt x="1232891" y="825333"/>
                  </a:lnTo>
                  <a:lnTo>
                    <a:pt x="1229400" y="838665"/>
                  </a:lnTo>
                  <a:lnTo>
                    <a:pt x="1226226" y="852314"/>
                  </a:lnTo>
                  <a:lnTo>
                    <a:pt x="1222418" y="865646"/>
                  </a:lnTo>
                  <a:lnTo>
                    <a:pt x="1218293" y="878661"/>
                  </a:lnTo>
                  <a:lnTo>
                    <a:pt x="1214167" y="891993"/>
                  </a:lnTo>
                  <a:lnTo>
                    <a:pt x="1209407" y="905008"/>
                  </a:lnTo>
                  <a:lnTo>
                    <a:pt x="1204330" y="918022"/>
                  </a:lnTo>
                  <a:lnTo>
                    <a:pt x="1199252" y="930720"/>
                  </a:lnTo>
                  <a:lnTo>
                    <a:pt x="1193540" y="943417"/>
                  </a:lnTo>
                  <a:lnTo>
                    <a:pt x="1187828" y="956114"/>
                  </a:lnTo>
                  <a:lnTo>
                    <a:pt x="1181481" y="968811"/>
                  </a:lnTo>
                  <a:lnTo>
                    <a:pt x="1175451" y="981191"/>
                  </a:lnTo>
                  <a:lnTo>
                    <a:pt x="1168469" y="993253"/>
                  </a:lnTo>
                  <a:lnTo>
                    <a:pt x="1167094" y="996004"/>
                  </a:lnTo>
                  <a:lnTo>
                    <a:pt x="1166565" y="996745"/>
                  </a:lnTo>
                  <a:lnTo>
                    <a:pt x="1166883" y="996428"/>
                  </a:lnTo>
                  <a:lnTo>
                    <a:pt x="1167094" y="996004"/>
                  </a:lnTo>
                  <a:lnTo>
                    <a:pt x="1168152" y="994523"/>
                  </a:lnTo>
                  <a:lnTo>
                    <a:pt x="1169422" y="992936"/>
                  </a:lnTo>
                  <a:lnTo>
                    <a:pt x="1167517" y="995899"/>
                  </a:lnTo>
                  <a:lnTo>
                    <a:pt x="1167517" y="995793"/>
                  </a:lnTo>
                  <a:lnTo>
                    <a:pt x="1167200" y="996110"/>
                  </a:lnTo>
                  <a:lnTo>
                    <a:pt x="1166756" y="996872"/>
                  </a:lnTo>
                  <a:lnTo>
                    <a:pt x="1166565" y="997062"/>
                  </a:lnTo>
                  <a:lnTo>
                    <a:pt x="1166089" y="998015"/>
                  </a:lnTo>
                  <a:lnTo>
                    <a:pt x="1164979" y="999919"/>
                  </a:lnTo>
                  <a:lnTo>
                    <a:pt x="1164979" y="1000078"/>
                  </a:lnTo>
                  <a:lnTo>
                    <a:pt x="1164767" y="1000448"/>
                  </a:lnTo>
                  <a:lnTo>
                    <a:pt x="1164344" y="1000872"/>
                  </a:lnTo>
                  <a:lnTo>
                    <a:pt x="1161488" y="1007220"/>
                  </a:lnTo>
                  <a:lnTo>
                    <a:pt x="1155141" y="1019282"/>
                  </a:lnTo>
                  <a:lnTo>
                    <a:pt x="1148159" y="1031345"/>
                  </a:lnTo>
                  <a:lnTo>
                    <a:pt x="1141495" y="1043407"/>
                  </a:lnTo>
                  <a:lnTo>
                    <a:pt x="1133879" y="1055152"/>
                  </a:lnTo>
                  <a:lnTo>
                    <a:pt x="1126262" y="1066897"/>
                  </a:lnTo>
                  <a:lnTo>
                    <a:pt x="1118329" y="1078959"/>
                  </a:lnTo>
                  <a:lnTo>
                    <a:pt x="1109760" y="1090704"/>
                  </a:lnTo>
                  <a:lnTo>
                    <a:pt x="1093258" y="1114194"/>
                  </a:lnTo>
                  <a:lnTo>
                    <a:pt x="1076439" y="1138319"/>
                  </a:lnTo>
                  <a:lnTo>
                    <a:pt x="1068188" y="1150698"/>
                  </a:lnTo>
                  <a:lnTo>
                    <a:pt x="1059937" y="1163396"/>
                  </a:lnTo>
                  <a:lnTo>
                    <a:pt x="1052003" y="1175775"/>
                  </a:lnTo>
                  <a:lnTo>
                    <a:pt x="1044704" y="1188790"/>
                  </a:lnTo>
                  <a:lnTo>
                    <a:pt x="1037088" y="1201805"/>
                  </a:lnTo>
                  <a:lnTo>
                    <a:pt x="1029789" y="1214819"/>
                  </a:lnTo>
                  <a:lnTo>
                    <a:pt x="1023125" y="1228786"/>
                  </a:lnTo>
                  <a:lnTo>
                    <a:pt x="1016461" y="1242118"/>
                  </a:lnTo>
                  <a:lnTo>
                    <a:pt x="1010748" y="1256085"/>
                  </a:lnTo>
                  <a:lnTo>
                    <a:pt x="1005036" y="1269735"/>
                  </a:lnTo>
                  <a:lnTo>
                    <a:pt x="999959" y="1284019"/>
                  </a:lnTo>
                  <a:lnTo>
                    <a:pt x="995199" y="1298621"/>
                  </a:lnTo>
                  <a:lnTo>
                    <a:pt x="991073" y="1312905"/>
                  </a:lnTo>
                  <a:lnTo>
                    <a:pt x="987265" y="1327189"/>
                  </a:lnTo>
                  <a:lnTo>
                    <a:pt x="983774" y="1341791"/>
                  </a:lnTo>
                  <a:lnTo>
                    <a:pt x="980918" y="1356393"/>
                  </a:lnTo>
                  <a:lnTo>
                    <a:pt x="978379" y="1370995"/>
                  </a:lnTo>
                  <a:lnTo>
                    <a:pt x="976475" y="1385597"/>
                  </a:lnTo>
                  <a:lnTo>
                    <a:pt x="974888" y="1400198"/>
                  </a:lnTo>
                  <a:lnTo>
                    <a:pt x="973619" y="1415118"/>
                  </a:lnTo>
                  <a:lnTo>
                    <a:pt x="972350" y="1430037"/>
                  </a:lnTo>
                  <a:lnTo>
                    <a:pt x="972032" y="1444639"/>
                  </a:lnTo>
                  <a:lnTo>
                    <a:pt x="971715" y="1459240"/>
                  </a:lnTo>
                  <a:lnTo>
                    <a:pt x="972032" y="1474160"/>
                  </a:lnTo>
                  <a:lnTo>
                    <a:pt x="972667" y="1488761"/>
                  </a:lnTo>
                  <a:lnTo>
                    <a:pt x="973619" y="1503363"/>
                  </a:lnTo>
                  <a:lnTo>
                    <a:pt x="975523" y="1488761"/>
                  </a:lnTo>
                  <a:lnTo>
                    <a:pt x="977110" y="1474477"/>
                  </a:lnTo>
                  <a:lnTo>
                    <a:pt x="979331" y="1459875"/>
                  </a:lnTo>
                  <a:lnTo>
                    <a:pt x="981553" y="1445591"/>
                  </a:lnTo>
                  <a:lnTo>
                    <a:pt x="984091" y="1431306"/>
                  </a:lnTo>
                  <a:lnTo>
                    <a:pt x="987265" y="1417022"/>
                  </a:lnTo>
                  <a:lnTo>
                    <a:pt x="990438" y="1402738"/>
                  </a:lnTo>
                  <a:lnTo>
                    <a:pt x="993929" y="1389088"/>
                  </a:lnTo>
                  <a:lnTo>
                    <a:pt x="997737" y="1375121"/>
                  </a:lnTo>
                  <a:lnTo>
                    <a:pt x="1001863" y="1361472"/>
                  </a:lnTo>
                  <a:lnTo>
                    <a:pt x="1005988" y="1347822"/>
                  </a:lnTo>
                  <a:lnTo>
                    <a:pt x="1011066" y="1334490"/>
                  </a:lnTo>
                  <a:lnTo>
                    <a:pt x="1016143" y="1321476"/>
                  </a:lnTo>
                  <a:lnTo>
                    <a:pt x="1021856" y="1308144"/>
                  </a:lnTo>
                  <a:lnTo>
                    <a:pt x="1027568" y="1295129"/>
                  </a:lnTo>
                  <a:lnTo>
                    <a:pt x="1033915" y="1282432"/>
                  </a:lnTo>
                  <a:lnTo>
                    <a:pt x="1040262" y="1269735"/>
                  </a:lnTo>
                  <a:lnTo>
                    <a:pt x="1047243" y="1257672"/>
                  </a:lnTo>
                  <a:lnTo>
                    <a:pt x="1054225" y="1245293"/>
                  </a:lnTo>
                  <a:lnTo>
                    <a:pt x="1061841" y="1233548"/>
                  </a:lnTo>
                  <a:lnTo>
                    <a:pt x="1069775" y="1221803"/>
                  </a:lnTo>
                  <a:lnTo>
                    <a:pt x="1077391" y="1210058"/>
                  </a:lnTo>
                  <a:lnTo>
                    <a:pt x="1085959" y="1198630"/>
                  </a:lnTo>
                  <a:lnTo>
                    <a:pt x="1094528" y="1187203"/>
                  </a:lnTo>
                  <a:lnTo>
                    <a:pt x="1111982" y="1164665"/>
                  </a:lnTo>
                  <a:lnTo>
                    <a:pt x="1130071" y="1142128"/>
                  </a:lnTo>
                  <a:lnTo>
                    <a:pt x="1148477" y="1119273"/>
                  </a:lnTo>
                  <a:lnTo>
                    <a:pt x="1166883" y="1096100"/>
                  </a:lnTo>
                  <a:lnTo>
                    <a:pt x="1175768" y="1084038"/>
                  </a:lnTo>
                  <a:lnTo>
                    <a:pt x="1184971" y="1071658"/>
                  </a:lnTo>
                  <a:lnTo>
                    <a:pt x="1193222" y="1059279"/>
                  </a:lnTo>
                  <a:lnTo>
                    <a:pt x="1201473" y="1046264"/>
                  </a:lnTo>
                  <a:lnTo>
                    <a:pt x="1205599" y="1039915"/>
                  </a:lnTo>
                  <a:lnTo>
                    <a:pt x="1209724" y="1032932"/>
                  </a:lnTo>
                  <a:lnTo>
                    <a:pt x="1212263" y="1027853"/>
                  </a:lnTo>
                  <a:lnTo>
                    <a:pt x="1213215" y="1026583"/>
                  </a:lnTo>
                  <a:lnTo>
                    <a:pt x="1213850" y="1025314"/>
                  </a:lnTo>
                  <a:lnTo>
                    <a:pt x="1213215" y="1025948"/>
                  </a:lnTo>
                  <a:lnTo>
                    <a:pt x="1213850" y="1024679"/>
                  </a:lnTo>
                  <a:lnTo>
                    <a:pt x="1213850" y="1025313"/>
                  </a:lnTo>
                  <a:lnTo>
                    <a:pt x="1214167" y="1024679"/>
                  </a:lnTo>
                  <a:lnTo>
                    <a:pt x="1214802" y="1023409"/>
                  </a:lnTo>
                  <a:lnTo>
                    <a:pt x="1216071" y="1021504"/>
                  </a:lnTo>
                  <a:lnTo>
                    <a:pt x="1224005" y="1008490"/>
                  </a:lnTo>
                  <a:lnTo>
                    <a:pt x="1231939" y="995475"/>
                  </a:lnTo>
                  <a:lnTo>
                    <a:pt x="1238920" y="982143"/>
                  </a:lnTo>
                  <a:lnTo>
                    <a:pt x="1245902" y="968176"/>
                  </a:lnTo>
                  <a:lnTo>
                    <a:pt x="1252566" y="954527"/>
                  </a:lnTo>
                  <a:lnTo>
                    <a:pt x="1258913" y="940560"/>
                  </a:lnTo>
                  <a:lnTo>
                    <a:pt x="1264625" y="926593"/>
                  </a:lnTo>
                  <a:lnTo>
                    <a:pt x="1270338" y="912626"/>
                  </a:lnTo>
                  <a:lnTo>
                    <a:pt x="1275732" y="898342"/>
                  </a:lnTo>
                  <a:lnTo>
                    <a:pt x="1280810" y="883422"/>
                  </a:lnTo>
                  <a:lnTo>
                    <a:pt x="1285253" y="869138"/>
                  </a:lnTo>
                  <a:lnTo>
                    <a:pt x="1289378" y="854219"/>
                  </a:lnTo>
                  <a:lnTo>
                    <a:pt x="1293186" y="839300"/>
                  </a:lnTo>
                  <a:lnTo>
                    <a:pt x="1296677" y="824380"/>
                  </a:lnTo>
                  <a:lnTo>
                    <a:pt x="1299533" y="809461"/>
                  </a:lnTo>
                  <a:lnTo>
                    <a:pt x="1302707" y="794542"/>
                  </a:lnTo>
                  <a:lnTo>
                    <a:pt x="1304928" y="779305"/>
                  </a:lnTo>
                  <a:lnTo>
                    <a:pt x="1306832" y="764069"/>
                  </a:lnTo>
                  <a:lnTo>
                    <a:pt x="1308419" y="749150"/>
                  </a:lnTo>
                  <a:lnTo>
                    <a:pt x="1309688" y="733596"/>
                  </a:lnTo>
                  <a:lnTo>
                    <a:pt x="1310640" y="718359"/>
                  </a:lnTo>
                  <a:lnTo>
                    <a:pt x="1311275" y="703122"/>
                  </a:lnTo>
                  <a:lnTo>
                    <a:pt x="1311275" y="687886"/>
                  </a:lnTo>
                  <a:lnTo>
                    <a:pt x="1311275" y="672331"/>
                  </a:lnTo>
                  <a:lnTo>
                    <a:pt x="1310640" y="657412"/>
                  </a:lnTo>
                  <a:lnTo>
                    <a:pt x="1309688" y="642176"/>
                  </a:lnTo>
                  <a:lnTo>
                    <a:pt x="1308419" y="626622"/>
                  </a:lnTo>
                  <a:lnTo>
                    <a:pt x="1306832" y="611385"/>
                  </a:lnTo>
                  <a:lnTo>
                    <a:pt x="1304928" y="596466"/>
                  </a:lnTo>
                  <a:lnTo>
                    <a:pt x="1302707" y="580912"/>
                  </a:lnTo>
                  <a:lnTo>
                    <a:pt x="1299533" y="565992"/>
                  </a:lnTo>
                  <a:lnTo>
                    <a:pt x="1296677" y="551073"/>
                  </a:lnTo>
                  <a:lnTo>
                    <a:pt x="1293186" y="536154"/>
                  </a:lnTo>
                  <a:lnTo>
                    <a:pt x="1289061" y="521235"/>
                  </a:lnTo>
                  <a:lnTo>
                    <a:pt x="1284935" y="506633"/>
                  </a:lnTo>
                  <a:lnTo>
                    <a:pt x="1280493" y="492031"/>
                  </a:lnTo>
                  <a:lnTo>
                    <a:pt x="1275415" y="477747"/>
                  </a:lnTo>
                  <a:lnTo>
                    <a:pt x="1270338" y="463145"/>
                  </a:lnTo>
                  <a:lnTo>
                    <a:pt x="1264625" y="448861"/>
                  </a:lnTo>
                  <a:lnTo>
                    <a:pt x="1258913" y="434894"/>
                  </a:lnTo>
                  <a:lnTo>
                    <a:pt x="1252249" y="420927"/>
                  </a:lnTo>
                  <a:lnTo>
                    <a:pt x="1245902" y="407278"/>
                  </a:lnTo>
                  <a:lnTo>
                    <a:pt x="1238603" y="393628"/>
                  </a:lnTo>
                  <a:lnTo>
                    <a:pt x="1231304" y="379979"/>
                  </a:lnTo>
                  <a:lnTo>
                    <a:pt x="1224005" y="366646"/>
                  </a:lnTo>
                  <a:lnTo>
                    <a:pt x="1215754" y="353632"/>
                  </a:lnTo>
                  <a:lnTo>
                    <a:pt x="1207503" y="340935"/>
                  </a:lnTo>
                  <a:lnTo>
                    <a:pt x="1199252" y="328237"/>
                  </a:lnTo>
                  <a:lnTo>
                    <a:pt x="1190366" y="315858"/>
                  </a:lnTo>
                  <a:lnTo>
                    <a:pt x="1181163" y="303795"/>
                  </a:lnTo>
                  <a:lnTo>
                    <a:pt x="1171643" y="291733"/>
                  </a:lnTo>
                  <a:lnTo>
                    <a:pt x="1162123" y="280306"/>
                  </a:lnTo>
                  <a:lnTo>
                    <a:pt x="1151967" y="268561"/>
                  </a:lnTo>
                  <a:lnTo>
                    <a:pt x="1141812" y="257451"/>
                  </a:lnTo>
                  <a:lnTo>
                    <a:pt x="1131023" y="246658"/>
                  </a:lnTo>
                  <a:lnTo>
                    <a:pt x="1120233" y="235865"/>
                  </a:lnTo>
                  <a:lnTo>
                    <a:pt x="1109126" y="225390"/>
                  </a:lnTo>
                  <a:lnTo>
                    <a:pt x="1097701" y="215232"/>
                  </a:lnTo>
                  <a:lnTo>
                    <a:pt x="1086277" y="205709"/>
                  </a:lnTo>
                  <a:lnTo>
                    <a:pt x="1074535" y="196187"/>
                  </a:lnTo>
                  <a:lnTo>
                    <a:pt x="1062476" y="186664"/>
                  </a:lnTo>
                  <a:lnTo>
                    <a:pt x="1050417" y="177776"/>
                  </a:lnTo>
                  <a:lnTo>
                    <a:pt x="1038040" y="168888"/>
                  </a:lnTo>
                  <a:lnTo>
                    <a:pt x="1025664" y="160952"/>
                  </a:lnTo>
                  <a:lnTo>
                    <a:pt x="1012653" y="152699"/>
                  </a:lnTo>
                  <a:lnTo>
                    <a:pt x="999959" y="145080"/>
                  </a:lnTo>
                  <a:lnTo>
                    <a:pt x="986630" y="137779"/>
                  </a:lnTo>
                  <a:lnTo>
                    <a:pt x="973619" y="130479"/>
                  </a:lnTo>
                  <a:lnTo>
                    <a:pt x="959656" y="124130"/>
                  </a:lnTo>
                  <a:lnTo>
                    <a:pt x="946327" y="117464"/>
                  </a:lnTo>
                  <a:lnTo>
                    <a:pt x="932364" y="111750"/>
                  </a:lnTo>
                  <a:lnTo>
                    <a:pt x="918718" y="105719"/>
                  </a:lnTo>
                  <a:lnTo>
                    <a:pt x="904755" y="100640"/>
                  </a:lnTo>
                  <a:lnTo>
                    <a:pt x="890474" y="95561"/>
                  </a:lnTo>
                  <a:lnTo>
                    <a:pt x="876194" y="91117"/>
                  </a:lnTo>
                  <a:lnTo>
                    <a:pt x="861913" y="86673"/>
                  </a:lnTo>
                  <a:lnTo>
                    <a:pt x="847633" y="82864"/>
                  </a:lnTo>
                  <a:lnTo>
                    <a:pt x="833352" y="79690"/>
                  </a:lnTo>
                  <a:lnTo>
                    <a:pt x="818437" y="76516"/>
                  </a:lnTo>
                  <a:lnTo>
                    <a:pt x="803839" y="73659"/>
                  </a:lnTo>
                  <a:lnTo>
                    <a:pt x="789241" y="71437"/>
                  </a:lnTo>
                  <a:lnTo>
                    <a:pt x="774643" y="69215"/>
                  </a:lnTo>
                  <a:lnTo>
                    <a:pt x="759728" y="67627"/>
                  </a:lnTo>
                  <a:lnTo>
                    <a:pt x="745130" y="66675"/>
                  </a:lnTo>
                  <a:lnTo>
                    <a:pt x="730532" y="65723"/>
                  </a:lnTo>
                  <a:lnTo>
                    <a:pt x="715934" y="65405"/>
                  </a:lnTo>
                  <a:lnTo>
                    <a:pt x="701019" y="65088"/>
                  </a:lnTo>
                  <a:close/>
                  <a:moveTo>
                    <a:pt x="679609" y="0"/>
                  </a:moveTo>
                  <a:lnTo>
                    <a:pt x="696766" y="318"/>
                  </a:lnTo>
                  <a:lnTo>
                    <a:pt x="714241" y="953"/>
                  </a:lnTo>
                  <a:lnTo>
                    <a:pt x="731715" y="2223"/>
                  </a:lnTo>
                  <a:lnTo>
                    <a:pt x="748555" y="3493"/>
                  </a:lnTo>
                  <a:lnTo>
                    <a:pt x="766030" y="5399"/>
                  </a:lnTo>
                  <a:lnTo>
                    <a:pt x="782551" y="7939"/>
                  </a:lnTo>
                  <a:lnTo>
                    <a:pt x="799708" y="10797"/>
                  </a:lnTo>
                  <a:lnTo>
                    <a:pt x="816230" y="13973"/>
                  </a:lnTo>
                  <a:lnTo>
                    <a:pt x="833069" y="17784"/>
                  </a:lnTo>
                  <a:lnTo>
                    <a:pt x="849273" y="21594"/>
                  </a:lnTo>
                  <a:lnTo>
                    <a:pt x="865159" y="25723"/>
                  </a:lnTo>
                  <a:lnTo>
                    <a:pt x="881363" y="30804"/>
                  </a:lnTo>
                  <a:lnTo>
                    <a:pt x="897249" y="35885"/>
                  </a:lnTo>
                  <a:lnTo>
                    <a:pt x="912817" y="41601"/>
                  </a:lnTo>
                  <a:lnTo>
                    <a:pt x="928704" y="47317"/>
                  </a:lnTo>
                  <a:lnTo>
                    <a:pt x="943954" y="53668"/>
                  </a:lnTo>
                  <a:lnTo>
                    <a:pt x="958887" y="60019"/>
                  </a:lnTo>
                  <a:lnTo>
                    <a:pt x="974138" y="67323"/>
                  </a:lnTo>
                  <a:lnTo>
                    <a:pt x="988753" y="74310"/>
                  </a:lnTo>
                  <a:lnTo>
                    <a:pt x="1003051" y="82249"/>
                  </a:lnTo>
                  <a:lnTo>
                    <a:pt x="1017348" y="90188"/>
                  </a:lnTo>
                  <a:lnTo>
                    <a:pt x="1031646" y="98444"/>
                  </a:lnTo>
                  <a:lnTo>
                    <a:pt x="1045626" y="107019"/>
                  </a:lnTo>
                  <a:lnTo>
                    <a:pt x="1059288" y="116228"/>
                  </a:lnTo>
                  <a:lnTo>
                    <a:pt x="1072632" y="125437"/>
                  </a:lnTo>
                  <a:lnTo>
                    <a:pt x="1085976" y="135282"/>
                  </a:lnTo>
                  <a:lnTo>
                    <a:pt x="1098685" y="144808"/>
                  </a:lnTo>
                  <a:lnTo>
                    <a:pt x="1111394" y="155288"/>
                  </a:lnTo>
                  <a:lnTo>
                    <a:pt x="1123785" y="165768"/>
                  </a:lnTo>
                  <a:lnTo>
                    <a:pt x="1136177" y="176565"/>
                  </a:lnTo>
                  <a:lnTo>
                    <a:pt x="1147932" y="187679"/>
                  </a:lnTo>
                  <a:lnTo>
                    <a:pt x="1159688" y="199112"/>
                  </a:lnTo>
                  <a:lnTo>
                    <a:pt x="1171126" y="210861"/>
                  </a:lnTo>
                  <a:lnTo>
                    <a:pt x="1182246" y="222611"/>
                  </a:lnTo>
                  <a:lnTo>
                    <a:pt x="1193049" y="234996"/>
                  </a:lnTo>
                  <a:lnTo>
                    <a:pt x="1203534" y="247381"/>
                  </a:lnTo>
                  <a:lnTo>
                    <a:pt x="1214019" y="260084"/>
                  </a:lnTo>
                  <a:lnTo>
                    <a:pt x="1223868" y="272786"/>
                  </a:lnTo>
                  <a:lnTo>
                    <a:pt x="1233717" y="286124"/>
                  </a:lnTo>
                  <a:lnTo>
                    <a:pt x="1242614" y="299779"/>
                  </a:lnTo>
                  <a:lnTo>
                    <a:pt x="1251828" y="313434"/>
                  </a:lnTo>
                  <a:lnTo>
                    <a:pt x="1260406" y="327089"/>
                  </a:lnTo>
                  <a:lnTo>
                    <a:pt x="1268985" y="341380"/>
                  </a:lnTo>
                  <a:lnTo>
                    <a:pt x="1276610" y="355670"/>
                  </a:lnTo>
                  <a:lnTo>
                    <a:pt x="1284553" y="370278"/>
                  </a:lnTo>
                  <a:lnTo>
                    <a:pt x="1291861" y="384886"/>
                  </a:lnTo>
                  <a:lnTo>
                    <a:pt x="1298851" y="399811"/>
                  </a:lnTo>
                  <a:lnTo>
                    <a:pt x="1305523" y="414737"/>
                  </a:lnTo>
                  <a:lnTo>
                    <a:pt x="1311560" y="430297"/>
                  </a:lnTo>
                  <a:lnTo>
                    <a:pt x="1317596" y="445858"/>
                  </a:lnTo>
                  <a:lnTo>
                    <a:pt x="1322998" y="461418"/>
                  </a:lnTo>
                  <a:lnTo>
                    <a:pt x="1328399" y="477614"/>
                  </a:lnTo>
                  <a:lnTo>
                    <a:pt x="1333165" y="493492"/>
                  </a:lnTo>
                  <a:lnTo>
                    <a:pt x="1337295" y="509370"/>
                  </a:lnTo>
                  <a:lnTo>
                    <a:pt x="1341425" y="525883"/>
                  </a:lnTo>
                  <a:lnTo>
                    <a:pt x="1344920" y="542397"/>
                  </a:lnTo>
                  <a:lnTo>
                    <a:pt x="1348098" y="559227"/>
                  </a:lnTo>
                  <a:lnTo>
                    <a:pt x="1351275" y="576058"/>
                  </a:lnTo>
                  <a:lnTo>
                    <a:pt x="1353499" y="592571"/>
                  </a:lnTo>
                  <a:lnTo>
                    <a:pt x="1355405" y="610037"/>
                  </a:lnTo>
                  <a:lnTo>
                    <a:pt x="1356676" y="626868"/>
                  </a:lnTo>
                  <a:lnTo>
                    <a:pt x="1357947" y="644334"/>
                  </a:lnTo>
                  <a:lnTo>
                    <a:pt x="1358582" y="661800"/>
                  </a:lnTo>
                  <a:lnTo>
                    <a:pt x="1358900" y="679266"/>
                  </a:lnTo>
                  <a:lnTo>
                    <a:pt x="1358582" y="691333"/>
                  </a:lnTo>
                  <a:lnTo>
                    <a:pt x="1358265" y="703401"/>
                  </a:lnTo>
                  <a:lnTo>
                    <a:pt x="1357947" y="715151"/>
                  </a:lnTo>
                  <a:lnTo>
                    <a:pt x="1356994" y="726900"/>
                  </a:lnTo>
                  <a:lnTo>
                    <a:pt x="1356358" y="738968"/>
                  </a:lnTo>
                  <a:lnTo>
                    <a:pt x="1355088" y="750718"/>
                  </a:lnTo>
                  <a:lnTo>
                    <a:pt x="1353817" y="762150"/>
                  </a:lnTo>
                  <a:lnTo>
                    <a:pt x="1352546" y="773900"/>
                  </a:lnTo>
                  <a:lnTo>
                    <a:pt x="1350639" y="785332"/>
                  </a:lnTo>
                  <a:lnTo>
                    <a:pt x="1348415" y="796764"/>
                  </a:lnTo>
                  <a:lnTo>
                    <a:pt x="1346509" y="808196"/>
                  </a:lnTo>
                  <a:lnTo>
                    <a:pt x="1344285" y="819629"/>
                  </a:lnTo>
                  <a:lnTo>
                    <a:pt x="1342061" y="831061"/>
                  </a:lnTo>
                  <a:lnTo>
                    <a:pt x="1339201" y="842175"/>
                  </a:lnTo>
                  <a:lnTo>
                    <a:pt x="1336342" y="853290"/>
                  </a:lnTo>
                  <a:lnTo>
                    <a:pt x="1333165" y="864405"/>
                  </a:lnTo>
                  <a:lnTo>
                    <a:pt x="1326810" y="885999"/>
                  </a:lnTo>
                  <a:lnTo>
                    <a:pt x="1319503" y="907593"/>
                  </a:lnTo>
                  <a:lnTo>
                    <a:pt x="1311242" y="928870"/>
                  </a:lnTo>
                  <a:lnTo>
                    <a:pt x="1302981" y="949829"/>
                  </a:lnTo>
                  <a:lnTo>
                    <a:pt x="1293449" y="970471"/>
                  </a:lnTo>
                  <a:lnTo>
                    <a:pt x="1283282" y="990477"/>
                  </a:lnTo>
                  <a:lnTo>
                    <a:pt x="1272797" y="1010484"/>
                  </a:lnTo>
                  <a:lnTo>
                    <a:pt x="1261359" y="1029855"/>
                  </a:lnTo>
                  <a:lnTo>
                    <a:pt x="1261359" y="1030172"/>
                  </a:lnTo>
                  <a:lnTo>
                    <a:pt x="1261042" y="1030490"/>
                  </a:lnTo>
                  <a:lnTo>
                    <a:pt x="1261042" y="1030808"/>
                  </a:lnTo>
                  <a:lnTo>
                    <a:pt x="1260724" y="1031443"/>
                  </a:lnTo>
                  <a:lnTo>
                    <a:pt x="1253099" y="1045098"/>
                  </a:lnTo>
                  <a:lnTo>
                    <a:pt x="1245791" y="1058753"/>
                  </a:lnTo>
                  <a:lnTo>
                    <a:pt x="1237530" y="1071773"/>
                  </a:lnTo>
                  <a:lnTo>
                    <a:pt x="1229269" y="1084476"/>
                  </a:lnTo>
                  <a:lnTo>
                    <a:pt x="1220691" y="1097178"/>
                  </a:lnTo>
                  <a:lnTo>
                    <a:pt x="1212112" y="1109563"/>
                  </a:lnTo>
                  <a:lnTo>
                    <a:pt x="1194002" y="1134333"/>
                  </a:lnTo>
                  <a:lnTo>
                    <a:pt x="1175892" y="1158785"/>
                  </a:lnTo>
                  <a:lnTo>
                    <a:pt x="1157146" y="1183873"/>
                  </a:lnTo>
                  <a:lnTo>
                    <a:pt x="1147932" y="1196575"/>
                  </a:lnTo>
                  <a:lnTo>
                    <a:pt x="1139354" y="1209913"/>
                  </a:lnTo>
                  <a:lnTo>
                    <a:pt x="1130458" y="1223250"/>
                  </a:lnTo>
                  <a:lnTo>
                    <a:pt x="1121561" y="1236906"/>
                  </a:lnTo>
                  <a:lnTo>
                    <a:pt x="1112983" y="1251513"/>
                  </a:lnTo>
                  <a:lnTo>
                    <a:pt x="1105040" y="1266439"/>
                  </a:lnTo>
                  <a:lnTo>
                    <a:pt x="1097097" y="1281682"/>
                  </a:lnTo>
                  <a:lnTo>
                    <a:pt x="1089153" y="1297560"/>
                  </a:lnTo>
                  <a:lnTo>
                    <a:pt x="1082164" y="1314391"/>
                  </a:lnTo>
                  <a:lnTo>
                    <a:pt x="1075174" y="1331857"/>
                  </a:lnTo>
                  <a:lnTo>
                    <a:pt x="1068819" y="1350275"/>
                  </a:lnTo>
                  <a:lnTo>
                    <a:pt x="1062783" y="1369329"/>
                  </a:lnTo>
                  <a:lnTo>
                    <a:pt x="1057699" y="1389336"/>
                  </a:lnTo>
                  <a:lnTo>
                    <a:pt x="1054839" y="1399815"/>
                  </a:lnTo>
                  <a:lnTo>
                    <a:pt x="1052615" y="1410295"/>
                  </a:lnTo>
                  <a:lnTo>
                    <a:pt x="1050391" y="1421092"/>
                  </a:lnTo>
                  <a:lnTo>
                    <a:pt x="1048485" y="1432524"/>
                  </a:lnTo>
                  <a:lnTo>
                    <a:pt x="1046579" y="1443956"/>
                  </a:lnTo>
                  <a:lnTo>
                    <a:pt x="1044672" y="1455706"/>
                  </a:lnTo>
                  <a:lnTo>
                    <a:pt x="1042766" y="1467456"/>
                  </a:lnTo>
                  <a:lnTo>
                    <a:pt x="1041495" y="1479841"/>
                  </a:lnTo>
                  <a:lnTo>
                    <a:pt x="1040224" y="1492543"/>
                  </a:lnTo>
                  <a:lnTo>
                    <a:pt x="1039271" y="1505246"/>
                  </a:lnTo>
                  <a:lnTo>
                    <a:pt x="1038636" y="1518583"/>
                  </a:lnTo>
                  <a:lnTo>
                    <a:pt x="1037682" y="1531921"/>
                  </a:lnTo>
                  <a:lnTo>
                    <a:pt x="1037365" y="1546211"/>
                  </a:lnTo>
                  <a:lnTo>
                    <a:pt x="1037047" y="1560184"/>
                  </a:lnTo>
                  <a:lnTo>
                    <a:pt x="1036729" y="1565583"/>
                  </a:lnTo>
                  <a:lnTo>
                    <a:pt x="1035776" y="1571299"/>
                  </a:lnTo>
                  <a:lnTo>
                    <a:pt x="1034505" y="1576697"/>
                  </a:lnTo>
                  <a:lnTo>
                    <a:pt x="1032599" y="1582096"/>
                  </a:lnTo>
                  <a:lnTo>
                    <a:pt x="1030057" y="1586542"/>
                  </a:lnTo>
                  <a:lnTo>
                    <a:pt x="1027198" y="1591305"/>
                  </a:lnTo>
                  <a:lnTo>
                    <a:pt x="1024020" y="1595751"/>
                  </a:lnTo>
                  <a:lnTo>
                    <a:pt x="1020208" y="1599562"/>
                  </a:lnTo>
                  <a:lnTo>
                    <a:pt x="1016395" y="1603055"/>
                  </a:lnTo>
                  <a:lnTo>
                    <a:pt x="1012265" y="1606548"/>
                  </a:lnTo>
                  <a:lnTo>
                    <a:pt x="1007499" y="1609089"/>
                  </a:lnTo>
                  <a:lnTo>
                    <a:pt x="1002733" y="1611629"/>
                  </a:lnTo>
                  <a:lnTo>
                    <a:pt x="997649" y="1613217"/>
                  </a:lnTo>
                  <a:lnTo>
                    <a:pt x="992248" y="1614805"/>
                  </a:lnTo>
                  <a:lnTo>
                    <a:pt x="986847" y="1615758"/>
                  </a:lnTo>
                  <a:lnTo>
                    <a:pt x="980810" y="1616075"/>
                  </a:lnTo>
                  <a:lnTo>
                    <a:pt x="679609" y="1616075"/>
                  </a:lnTo>
                  <a:lnTo>
                    <a:pt x="377772" y="1616075"/>
                  </a:lnTo>
                  <a:lnTo>
                    <a:pt x="371736" y="1615758"/>
                  </a:lnTo>
                  <a:lnTo>
                    <a:pt x="366334" y="1614805"/>
                  </a:lnTo>
                  <a:lnTo>
                    <a:pt x="360933" y="1613217"/>
                  </a:lnTo>
                  <a:lnTo>
                    <a:pt x="355850" y="1611629"/>
                  </a:lnTo>
                  <a:lnTo>
                    <a:pt x="351084" y="1609089"/>
                  </a:lnTo>
                  <a:lnTo>
                    <a:pt x="346318" y="1606548"/>
                  </a:lnTo>
                  <a:lnTo>
                    <a:pt x="342187" y="1603055"/>
                  </a:lnTo>
                  <a:lnTo>
                    <a:pt x="338057" y="1599562"/>
                  </a:lnTo>
                  <a:lnTo>
                    <a:pt x="334562" y="1595751"/>
                  </a:lnTo>
                  <a:lnTo>
                    <a:pt x="331385" y="1591305"/>
                  </a:lnTo>
                  <a:lnTo>
                    <a:pt x="328525" y="1586859"/>
                  </a:lnTo>
                  <a:lnTo>
                    <a:pt x="325984" y="1582096"/>
                  </a:lnTo>
                  <a:lnTo>
                    <a:pt x="324077" y="1576697"/>
                  </a:lnTo>
                  <a:lnTo>
                    <a:pt x="322806" y="1571616"/>
                  </a:lnTo>
                  <a:lnTo>
                    <a:pt x="321853" y="1565900"/>
                  </a:lnTo>
                  <a:lnTo>
                    <a:pt x="321535" y="1560184"/>
                  </a:lnTo>
                  <a:lnTo>
                    <a:pt x="321218" y="1546211"/>
                  </a:lnTo>
                  <a:lnTo>
                    <a:pt x="320900" y="1531921"/>
                  </a:lnTo>
                  <a:lnTo>
                    <a:pt x="320265" y="1518583"/>
                  </a:lnTo>
                  <a:lnTo>
                    <a:pt x="319311" y="1505246"/>
                  </a:lnTo>
                  <a:lnTo>
                    <a:pt x="318358" y="1492543"/>
                  </a:lnTo>
                  <a:lnTo>
                    <a:pt x="317087" y="1479841"/>
                  </a:lnTo>
                  <a:lnTo>
                    <a:pt x="315816" y="1467456"/>
                  </a:lnTo>
                  <a:lnTo>
                    <a:pt x="313910" y="1455706"/>
                  </a:lnTo>
                  <a:lnTo>
                    <a:pt x="312004" y="1443956"/>
                  </a:lnTo>
                  <a:lnTo>
                    <a:pt x="310415" y="1432524"/>
                  </a:lnTo>
                  <a:lnTo>
                    <a:pt x="308191" y="1421409"/>
                  </a:lnTo>
                  <a:lnTo>
                    <a:pt x="305967" y="1410295"/>
                  </a:lnTo>
                  <a:lnTo>
                    <a:pt x="303743" y="1399815"/>
                  </a:lnTo>
                  <a:lnTo>
                    <a:pt x="301201" y="1389336"/>
                  </a:lnTo>
                  <a:lnTo>
                    <a:pt x="295800" y="1369329"/>
                  </a:lnTo>
                  <a:lnTo>
                    <a:pt x="289763" y="1350275"/>
                  </a:lnTo>
                  <a:lnTo>
                    <a:pt x="283409" y="1331857"/>
                  </a:lnTo>
                  <a:lnTo>
                    <a:pt x="276419" y="1314391"/>
                  </a:lnTo>
                  <a:lnTo>
                    <a:pt x="269429" y="1297560"/>
                  </a:lnTo>
                  <a:lnTo>
                    <a:pt x="261804" y="1281682"/>
                  </a:lnTo>
                  <a:lnTo>
                    <a:pt x="253543" y="1266439"/>
                  </a:lnTo>
                  <a:lnTo>
                    <a:pt x="245600" y="1251513"/>
                  </a:lnTo>
                  <a:lnTo>
                    <a:pt x="237021" y="1236906"/>
                  </a:lnTo>
                  <a:lnTo>
                    <a:pt x="228125" y="1223250"/>
                  </a:lnTo>
                  <a:lnTo>
                    <a:pt x="219229" y="1209913"/>
                  </a:lnTo>
                  <a:lnTo>
                    <a:pt x="210650" y="1196575"/>
                  </a:lnTo>
                  <a:lnTo>
                    <a:pt x="201436" y="1183873"/>
                  </a:lnTo>
                  <a:lnTo>
                    <a:pt x="183008" y="1158785"/>
                  </a:lnTo>
                  <a:lnTo>
                    <a:pt x="164580" y="1134333"/>
                  </a:lnTo>
                  <a:lnTo>
                    <a:pt x="146470" y="1109563"/>
                  </a:lnTo>
                  <a:lnTo>
                    <a:pt x="137892" y="1097178"/>
                  </a:lnTo>
                  <a:lnTo>
                    <a:pt x="129313" y="1084476"/>
                  </a:lnTo>
                  <a:lnTo>
                    <a:pt x="121052" y="1071773"/>
                  </a:lnTo>
                  <a:lnTo>
                    <a:pt x="112792" y="1058753"/>
                  </a:lnTo>
                  <a:lnTo>
                    <a:pt x="105484" y="1045098"/>
                  </a:lnTo>
                  <a:lnTo>
                    <a:pt x="97859" y="1031443"/>
                  </a:lnTo>
                  <a:lnTo>
                    <a:pt x="97541" y="1030808"/>
                  </a:lnTo>
                  <a:lnTo>
                    <a:pt x="97223" y="1030490"/>
                  </a:lnTo>
                  <a:lnTo>
                    <a:pt x="97541" y="1030490"/>
                  </a:lnTo>
                  <a:lnTo>
                    <a:pt x="97541" y="1030172"/>
                  </a:lnTo>
                  <a:lnTo>
                    <a:pt x="97223" y="1029855"/>
                  </a:lnTo>
                  <a:lnTo>
                    <a:pt x="85785" y="1010484"/>
                  </a:lnTo>
                  <a:lnTo>
                    <a:pt x="75300" y="990477"/>
                  </a:lnTo>
                  <a:lnTo>
                    <a:pt x="65133" y="970471"/>
                  </a:lnTo>
                  <a:lnTo>
                    <a:pt x="55602" y="949829"/>
                  </a:lnTo>
                  <a:lnTo>
                    <a:pt x="47341" y="928870"/>
                  </a:lnTo>
                  <a:lnTo>
                    <a:pt x="39080" y="907593"/>
                  </a:lnTo>
                  <a:lnTo>
                    <a:pt x="31772" y="885999"/>
                  </a:lnTo>
                  <a:lnTo>
                    <a:pt x="25418" y="864405"/>
                  </a:lnTo>
                  <a:lnTo>
                    <a:pt x="22241" y="853290"/>
                  </a:lnTo>
                  <a:lnTo>
                    <a:pt x="19381" y="842175"/>
                  </a:lnTo>
                  <a:lnTo>
                    <a:pt x="16839" y="831061"/>
                  </a:lnTo>
                  <a:lnTo>
                    <a:pt x="14298" y="819629"/>
                  </a:lnTo>
                  <a:lnTo>
                    <a:pt x="12073" y="808196"/>
                  </a:lnTo>
                  <a:lnTo>
                    <a:pt x="10167" y="796764"/>
                  </a:lnTo>
                  <a:lnTo>
                    <a:pt x="7943" y="785332"/>
                  </a:lnTo>
                  <a:lnTo>
                    <a:pt x="6354" y="773900"/>
                  </a:lnTo>
                  <a:lnTo>
                    <a:pt x="4766" y="762150"/>
                  </a:lnTo>
                  <a:lnTo>
                    <a:pt x="3495" y="750718"/>
                  </a:lnTo>
                  <a:lnTo>
                    <a:pt x="2224" y="738968"/>
                  </a:lnTo>
                  <a:lnTo>
                    <a:pt x="1589" y="726900"/>
                  </a:lnTo>
                  <a:lnTo>
                    <a:pt x="635" y="715151"/>
                  </a:lnTo>
                  <a:lnTo>
                    <a:pt x="318" y="703401"/>
                  </a:lnTo>
                  <a:lnTo>
                    <a:pt x="0" y="691333"/>
                  </a:lnTo>
                  <a:lnTo>
                    <a:pt x="0" y="679266"/>
                  </a:lnTo>
                  <a:lnTo>
                    <a:pt x="0" y="661800"/>
                  </a:lnTo>
                  <a:lnTo>
                    <a:pt x="635" y="644334"/>
                  </a:lnTo>
                  <a:lnTo>
                    <a:pt x="1906" y="626868"/>
                  </a:lnTo>
                  <a:lnTo>
                    <a:pt x="3177" y="610037"/>
                  </a:lnTo>
                  <a:lnTo>
                    <a:pt x="5084" y="592571"/>
                  </a:lnTo>
                  <a:lnTo>
                    <a:pt x="7625" y="576058"/>
                  </a:lnTo>
                  <a:lnTo>
                    <a:pt x="10485" y="559227"/>
                  </a:lnTo>
                  <a:lnTo>
                    <a:pt x="13662" y="542397"/>
                  </a:lnTo>
                  <a:lnTo>
                    <a:pt x="17157" y="525883"/>
                  </a:lnTo>
                  <a:lnTo>
                    <a:pt x="21287" y="509370"/>
                  </a:lnTo>
                  <a:lnTo>
                    <a:pt x="25736" y="493492"/>
                  </a:lnTo>
                  <a:lnTo>
                    <a:pt x="30184" y="477614"/>
                  </a:lnTo>
                  <a:lnTo>
                    <a:pt x="35585" y="461418"/>
                  </a:lnTo>
                  <a:lnTo>
                    <a:pt x="40986" y="445858"/>
                  </a:lnTo>
                  <a:lnTo>
                    <a:pt x="47023" y="430297"/>
                  </a:lnTo>
                  <a:lnTo>
                    <a:pt x="53060" y="414737"/>
                  </a:lnTo>
                  <a:lnTo>
                    <a:pt x="59732" y="399811"/>
                  </a:lnTo>
                  <a:lnTo>
                    <a:pt x="66722" y="384886"/>
                  </a:lnTo>
                  <a:lnTo>
                    <a:pt x="74029" y="370278"/>
                  </a:lnTo>
                  <a:lnTo>
                    <a:pt x="81973" y="355670"/>
                  </a:lnTo>
                  <a:lnTo>
                    <a:pt x="89598" y="341380"/>
                  </a:lnTo>
                  <a:lnTo>
                    <a:pt x="98176" y="327089"/>
                  </a:lnTo>
                  <a:lnTo>
                    <a:pt x="106755" y="313434"/>
                  </a:lnTo>
                  <a:lnTo>
                    <a:pt x="115969" y="299779"/>
                  </a:lnTo>
                  <a:lnTo>
                    <a:pt x="124865" y="286124"/>
                  </a:lnTo>
                  <a:lnTo>
                    <a:pt x="134714" y="272786"/>
                  </a:lnTo>
                  <a:lnTo>
                    <a:pt x="144564" y="260084"/>
                  </a:lnTo>
                  <a:lnTo>
                    <a:pt x="155049" y="247381"/>
                  </a:lnTo>
                  <a:lnTo>
                    <a:pt x="165534" y="234996"/>
                  </a:lnTo>
                  <a:lnTo>
                    <a:pt x="176336" y="222611"/>
                  </a:lnTo>
                  <a:lnTo>
                    <a:pt x="187456" y="210861"/>
                  </a:lnTo>
                  <a:lnTo>
                    <a:pt x="198894" y="199112"/>
                  </a:lnTo>
                  <a:lnTo>
                    <a:pt x="210650" y="187679"/>
                  </a:lnTo>
                  <a:lnTo>
                    <a:pt x="222406" y="176565"/>
                  </a:lnTo>
                  <a:lnTo>
                    <a:pt x="234797" y="165768"/>
                  </a:lnTo>
                  <a:lnTo>
                    <a:pt x="247188" y="155288"/>
                  </a:lnTo>
                  <a:lnTo>
                    <a:pt x="259897" y="144808"/>
                  </a:lnTo>
                  <a:lnTo>
                    <a:pt x="272606" y="135282"/>
                  </a:lnTo>
                  <a:lnTo>
                    <a:pt x="285951" y="125437"/>
                  </a:lnTo>
                  <a:lnTo>
                    <a:pt x="299295" y="116228"/>
                  </a:lnTo>
                  <a:lnTo>
                    <a:pt x="312957" y="107019"/>
                  </a:lnTo>
                  <a:lnTo>
                    <a:pt x="326937" y="98444"/>
                  </a:lnTo>
                  <a:lnTo>
                    <a:pt x="341234" y="90188"/>
                  </a:lnTo>
                  <a:lnTo>
                    <a:pt x="355532" y="82249"/>
                  </a:lnTo>
                  <a:lnTo>
                    <a:pt x="369829" y="74310"/>
                  </a:lnTo>
                  <a:lnTo>
                    <a:pt x="384445" y="67323"/>
                  </a:lnTo>
                  <a:lnTo>
                    <a:pt x="399695" y="60019"/>
                  </a:lnTo>
                  <a:lnTo>
                    <a:pt x="414946" y="53668"/>
                  </a:lnTo>
                  <a:lnTo>
                    <a:pt x="430197" y="47317"/>
                  </a:lnTo>
                  <a:lnTo>
                    <a:pt x="445765" y="41601"/>
                  </a:lnTo>
                  <a:lnTo>
                    <a:pt x="461333" y="35885"/>
                  </a:lnTo>
                  <a:lnTo>
                    <a:pt x="477220" y="30804"/>
                  </a:lnTo>
                  <a:lnTo>
                    <a:pt x="493423" y="25723"/>
                  </a:lnTo>
                  <a:lnTo>
                    <a:pt x="509310" y="21594"/>
                  </a:lnTo>
                  <a:lnTo>
                    <a:pt x="525831" y="17784"/>
                  </a:lnTo>
                  <a:lnTo>
                    <a:pt x="542353" y="13973"/>
                  </a:lnTo>
                  <a:lnTo>
                    <a:pt x="558874" y="10797"/>
                  </a:lnTo>
                  <a:lnTo>
                    <a:pt x="576031" y="7939"/>
                  </a:lnTo>
                  <a:lnTo>
                    <a:pt x="592871" y="5399"/>
                  </a:lnTo>
                  <a:lnTo>
                    <a:pt x="610028" y="3493"/>
                  </a:lnTo>
                  <a:lnTo>
                    <a:pt x="626867" y="2223"/>
                  </a:lnTo>
                  <a:lnTo>
                    <a:pt x="644342" y="953"/>
                  </a:lnTo>
                  <a:lnTo>
                    <a:pt x="661816" y="318"/>
                  </a:lnTo>
                  <a:lnTo>
                    <a:pt x="6796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bIns="9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KSO_Shape"/>
            <p:cNvSpPr/>
            <p:nvPr/>
          </p:nvSpPr>
          <p:spPr>
            <a:xfrm>
              <a:off x="2595448" y="4537603"/>
              <a:ext cx="388708" cy="169088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7" name="KSO_Shape"/>
            <p:cNvSpPr/>
            <p:nvPr/>
          </p:nvSpPr>
          <p:spPr bwMode="auto">
            <a:xfrm>
              <a:off x="7942042" y="2728579"/>
              <a:ext cx="388708" cy="257844"/>
            </a:xfrm>
            <a:custGeom>
              <a:avLst/>
              <a:gdLst>
                <a:gd name="T0" fmla="*/ 2147483646 w 534"/>
                <a:gd name="T1" fmla="*/ 2147483646 h 354"/>
                <a:gd name="T2" fmla="*/ 2147483646 w 534"/>
                <a:gd name="T3" fmla="*/ 2147483646 h 354"/>
                <a:gd name="T4" fmla="*/ 2147483646 w 534"/>
                <a:gd name="T5" fmla="*/ 0 h 354"/>
                <a:gd name="T6" fmla="*/ 2147483646 w 534"/>
                <a:gd name="T7" fmla="*/ 2147483646 h 354"/>
                <a:gd name="T8" fmla="*/ 2147483646 w 534"/>
                <a:gd name="T9" fmla="*/ 2147483646 h 354"/>
                <a:gd name="T10" fmla="*/ 2147483646 w 534"/>
                <a:gd name="T11" fmla="*/ 2147483646 h 354"/>
                <a:gd name="T12" fmla="*/ 2147483646 w 534"/>
                <a:gd name="T13" fmla="*/ 2147483646 h 354"/>
                <a:gd name="T14" fmla="*/ 2147483646 w 534"/>
                <a:gd name="T15" fmla="*/ 2147483646 h 354"/>
                <a:gd name="T16" fmla="*/ 2147483646 w 534"/>
                <a:gd name="T17" fmla="*/ 2147483646 h 354"/>
                <a:gd name="T18" fmla="*/ 2147483646 w 534"/>
                <a:gd name="T19" fmla="*/ 2147483646 h 354"/>
                <a:gd name="T20" fmla="*/ 0 w 534"/>
                <a:gd name="T21" fmla="*/ 2147483646 h 354"/>
                <a:gd name="T22" fmla="*/ 0 w 534"/>
                <a:gd name="T23" fmla="*/ 2147483646 h 354"/>
                <a:gd name="T24" fmla="*/ 2147483646 w 534"/>
                <a:gd name="T25" fmla="*/ 2147483646 h 354"/>
                <a:gd name="T26" fmla="*/ 2147483646 w 534"/>
                <a:gd name="T27" fmla="*/ 2147483646 h 354"/>
                <a:gd name="T28" fmla="*/ 2147483646 w 534"/>
                <a:gd name="T29" fmla="*/ 2147483646 h 354"/>
                <a:gd name="T30" fmla="*/ 2147483646 w 534"/>
                <a:gd name="T31" fmla="*/ 2147483646 h 354"/>
                <a:gd name="T32" fmla="*/ 2147483646 w 534"/>
                <a:gd name="T33" fmla="*/ 2147483646 h 354"/>
                <a:gd name="T34" fmla="*/ 2147483646 w 534"/>
                <a:gd name="T35" fmla="*/ 2147483646 h 354"/>
                <a:gd name="T36" fmla="*/ 2147483646 w 534"/>
                <a:gd name="T37" fmla="*/ 2147483646 h 354"/>
                <a:gd name="T38" fmla="*/ 2147483646 w 534"/>
                <a:gd name="T39" fmla="*/ 2147483646 h 354"/>
                <a:gd name="T40" fmla="*/ 2147483646 w 534"/>
                <a:gd name="T41" fmla="*/ 2147483646 h 354"/>
                <a:gd name="T42" fmla="*/ 2147483646 w 534"/>
                <a:gd name="T43" fmla="*/ 2147483646 h 354"/>
                <a:gd name="T44" fmla="*/ 2147483646 w 534"/>
                <a:gd name="T45" fmla="*/ 2147483646 h 354"/>
                <a:gd name="T46" fmla="*/ 2147483646 w 534"/>
                <a:gd name="T47" fmla="*/ 2147483646 h 354"/>
                <a:gd name="T48" fmla="*/ 2147483646 w 534"/>
                <a:gd name="T49" fmla="*/ 2147483646 h 354"/>
                <a:gd name="T50" fmla="*/ 2147483646 w 534"/>
                <a:gd name="T51" fmla="*/ 2147483646 h 354"/>
                <a:gd name="T52" fmla="*/ 2147483646 w 534"/>
                <a:gd name="T53" fmla="*/ 2147483646 h 354"/>
                <a:gd name="T54" fmla="*/ 2147483646 w 534"/>
                <a:gd name="T55" fmla="*/ 2147483646 h 354"/>
                <a:gd name="T56" fmla="*/ 2147483646 w 534"/>
                <a:gd name="T57" fmla="*/ 2147483646 h 354"/>
                <a:gd name="T58" fmla="*/ 2147483646 w 534"/>
                <a:gd name="T59" fmla="*/ 2147483646 h 354"/>
                <a:gd name="T60" fmla="*/ 2147483646 w 534"/>
                <a:gd name="T61" fmla="*/ 2147483646 h 35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34" h="354">
                  <a:moveTo>
                    <a:pt x="140" y="105"/>
                  </a:moveTo>
                  <a:lnTo>
                    <a:pt x="190" y="85"/>
                  </a:lnTo>
                  <a:lnTo>
                    <a:pt x="394" y="0"/>
                  </a:lnTo>
                  <a:lnTo>
                    <a:pt x="394" y="165"/>
                  </a:lnTo>
                  <a:lnTo>
                    <a:pt x="394" y="329"/>
                  </a:lnTo>
                  <a:lnTo>
                    <a:pt x="190" y="245"/>
                  </a:lnTo>
                  <a:lnTo>
                    <a:pt x="140" y="230"/>
                  </a:lnTo>
                  <a:lnTo>
                    <a:pt x="175" y="354"/>
                  </a:lnTo>
                  <a:lnTo>
                    <a:pt x="75" y="354"/>
                  </a:lnTo>
                  <a:lnTo>
                    <a:pt x="45" y="225"/>
                  </a:lnTo>
                  <a:lnTo>
                    <a:pt x="0" y="225"/>
                  </a:lnTo>
                  <a:lnTo>
                    <a:pt x="0" y="105"/>
                  </a:lnTo>
                  <a:lnTo>
                    <a:pt x="140" y="105"/>
                  </a:lnTo>
                  <a:close/>
                  <a:moveTo>
                    <a:pt x="444" y="230"/>
                  </a:moveTo>
                  <a:lnTo>
                    <a:pt x="524" y="255"/>
                  </a:lnTo>
                  <a:lnTo>
                    <a:pt x="509" y="284"/>
                  </a:lnTo>
                  <a:lnTo>
                    <a:pt x="434" y="259"/>
                  </a:lnTo>
                  <a:lnTo>
                    <a:pt x="444" y="230"/>
                  </a:lnTo>
                  <a:close/>
                  <a:moveTo>
                    <a:pt x="439" y="70"/>
                  </a:moveTo>
                  <a:lnTo>
                    <a:pt x="514" y="45"/>
                  </a:lnTo>
                  <a:lnTo>
                    <a:pt x="524" y="75"/>
                  </a:lnTo>
                  <a:lnTo>
                    <a:pt x="449" y="105"/>
                  </a:lnTo>
                  <a:lnTo>
                    <a:pt x="439" y="70"/>
                  </a:lnTo>
                  <a:close/>
                  <a:moveTo>
                    <a:pt x="454" y="150"/>
                  </a:moveTo>
                  <a:lnTo>
                    <a:pt x="534" y="150"/>
                  </a:lnTo>
                  <a:lnTo>
                    <a:pt x="534" y="185"/>
                  </a:lnTo>
                  <a:lnTo>
                    <a:pt x="454" y="185"/>
                  </a:lnTo>
                  <a:lnTo>
                    <a:pt x="454" y="1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8" name="KSO_Shape"/>
            <p:cNvSpPr>
              <a:spLocks noChangeAspect="1"/>
            </p:cNvSpPr>
            <p:nvPr/>
          </p:nvSpPr>
          <p:spPr bwMode="auto">
            <a:xfrm>
              <a:off x="3500901" y="4442147"/>
              <a:ext cx="360000" cy="360000"/>
            </a:xfrm>
            <a:custGeom>
              <a:avLst/>
              <a:gdLst>
                <a:gd name="T0" fmla="*/ 1647712 w 5287"/>
                <a:gd name="T1" fmla="*/ 1098609 h 5287"/>
                <a:gd name="T2" fmla="*/ 1572423 w 5287"/>
                <a:gd name="T3" fmla="*/ 1202741 h 5287"/>
                <a:gd name="T4" fmla="*/ 1450303 w 5287"/>
                <a:gd name="T5" fmla="*/ 1198417 h 5287"/>
                <a:gd name="T6" fmla="*/ 1223356 w 5287"/>
                <a:gd name="T7" fmla="*/ 1087799 h 5287"/>
                <a:gd name="T8" fmla="*/ 1136179 w 5287"/>
                <a:gd name="T9" fmla="*/ 978263 h 5287"/>
                <a:gd name="T10" fmla="*/ 1149868 w 5287"/>
                <a:gd name="T11" fmla="*/ 891786 h 5287"/>
                <a:gd name="T12" fmla="*/ 1302247 w 5287"/>
                <a:gd name="T13" fmla="*/ 765675 h 5287"/>
                <a:gd name="T14" fmla="*/ 1512984 w 5287"/>
                <a:gd name="T15" fmla="*/ 689648 h 5287"/>
                <a:gd name="T16" fmla="*/ 1603763 w 5287"/>
                <a:gd name="T17" fmla="*/ 726040 h 5287"/>
                <a:gd name="T18" fmla="*/ 1663202 w 5287"/>
                <a:gd name="T19" fmla="*/ 860799 h 5287"/>
                <a:gd name="T20" fmla="*/ 1005414 w 5287"/>
                <a:gd name="T21" fmla="*/ 234927 h 5287"/>
                <a:gd name="T22" fmla="*/ 1155632 w 5287"/>
                <a:gd name="T23" fmla="*/ 283570 h 5287"/>
                <a:gd name="T24" fmla="*/ 1215791 w 5287"/>
                <a:gd name="T25" fmla="*/ 373650 h 5287"/>
                <a:gd name="T26" fmla="*/ 1163197 w 5287"/>
                <a:gd name="T27" fmla="*/ 550926 h 5287"/>
                <a:gd name="T28" fmla="*/ 1030630 w 5287"/>
                <a:gd name="T29" fmla="*/ 741534 h 5287"/>
                <a:gd name="T30" fmla="*/ 945615 w 5287"/>
                <a:gd name="T31" fmla="*/ 771440 h 5287"/>
                <a:gd name="T32" fmla="*/ 850153 w 5287"/>
                <a:gd name="T33" fmla="*/ 720636 h 5287"/>
                <a:gd name="T34" fmla="*/ 721549 w 5287"/>
                <a:gd name="T35" fmla="*/ 500481 h 5287"/>
                <a:gd name="T36" fmla="*/ 693091 w 5287"/>
                <a:gd name="T37" fmla="*/ 352030 h 5287"/>
                <a:gd name="T38" fmla="*/ 775945 w 5287"/>
                <a:gd name="T39" fmla="*/ 269157 h 5287"/>
                <a:gd name="T40" fmla="*/ 938771 w 5287"/>
                <a:gd name="T41" fmla="*/ 232045 h 5287"/>
                <a:gd name="T42" fmla="*/ 250363 w 5287"/>
                <a:gd name="T43" fmla="*/ 826209 h 5287"/>
                <a:gd name="T44" fmla="*/ 320248 w 5287"/>
                <a:gd name="T45" fmla="*/ 709105 h 5287"/>
                <a:gd name="T46" fmla="*/ 427598 w 5287"/>
                <a:gd name="T47" fmla="*/ 696494 h 5287"/>
                <a:gd name="T48" fmla="*/ 652384 w 5287"/>
                <a:gd name="T49" fmla="*/ 793780 h 5287"/>
                <a:gd name="T50" fmla="*/ 764778 w 5287"/>
                <a:gd name="T51" fmla="*/ 911244 h 5287"/>
                <a:gd name="T52" fmla="*/ 762256 w 5287"/>
                <a:gd name="T53" fmla="*/ 997720 h 5287"/>
                <a:gd name="T54" fmla="*/ 636534 w 5287"/>
                <a:gd name="T55" fmla="*/ 1118787 h 5287"/>
                <a:gd name="T56" fmla="*/ 414630 w 5287"/>
                <a:gd name="T57" fmla="*/ 1208866 h 5287"/>
                <a:gd name="T58" fmla="*/ 313764 w 5287"/>
                <a:gd name="T59" fmla="*/ 1188688 h 5287"/>
                <a:gd name="T60" fmla="*/ 247481 w 5287"/>
                <a:gd name="T61" fmla="*/ 1065460 h 5287"/>
                <a:gd name="T62" fmla="*/ 691290 w 5287"/>
                <a:gd name="T63" fmla="*/ 1511893 h 5287"/>
                <a:gd name="T64" fmla="*/ 766579 w 5287"/>
                <a:gd name="T65" fmla="*/ 1300747 h 5287"/>
                <a:gd name="T66" fmla="*/ 893021 w 5287"/>
                <a:gd name="T67" fmla="*/ 1149053 h 5287"/>
                <a:gd name="T68" fmla="*/ 979477 w 5287"/>
                <a:gd name="T69" fmla="*/ 1134641 h 5287"/>
                <a:gd name="T70" fmla="*/ 1088988 w 5287"/>
                <a:gd name="T71" fmla="*/ 1221838 h 5287"/>
                <a:gd name="T72" fmla="*/ 1199941 w 5287"/>
                <a:gd name="T73" fmla="*/ 1449198 h 5287"/>
                <a:gd name="T74" fmla="*/ 1203903 w 5287"/>
                <a:gd name="T75" fmla="*/ 1570985 h 5287"/>
                <a:gd name="T76" fmla="*/ 1099435 w 5287"/>
                <a:gd name="T77" fmla="*/ 1646652 h 5287"/>
                <a:gd name="T78" fmla="*/ 938771 w 5287"/>
                <a:gd name="T79" fmla="*/ 1670433 h 5287"/>
                <a:gd name="T80" fmla="*/ 775945 w 5287"/>
                <a:gd name="T81" fmla="*/ 1634041 h 5287"/>
                <a:gd name="T82" fmla="*/ 693091 w 5287"/>
                <a:gd name="T83" fmla="*/ 1550808 h 5287"/>
                <a:gd name="T84" fmla="*/ 760455 w 5287"/>
                <a:gd name="T85" fmla="*/ 19097 h 5287"/>
                <a:gd name="T86" fmla="*/ 458578 w 5287"/>
                <a:gd name="T87" fmla="*/ 138002 h 5287"/>
                <a:gd name="T88" fmla="*/ 217221 w 5287"/>
                <a:gd name="T89" fmla="*/ 346265 h 5287"/>
                <a:gd name="T90" fmla="*/ 57998 w 5287"/>
                <a:gd name="T91" fmla="*/ 625151 h 5287"/>
                <a:gd name="T92" fmla="*/ 0 w 5287"/>
                <a:gd name="T93" fmla="*/ 952320 h 5287"/>
                <a:gd name="T94" fmla="*/ 50073 w 5287"/>
                <a:gd name="T95" fmla="*/ 1257869 h 5287"/>
                <a:gd name="T96" fmla="*/ 203172 w 5287"/>
                <a:gd name="T97" fmla="*/ 1540719 h 5287"/>
                <a:gd name="T98" fmla="*/ 439126 w 5287"/>
                <a:gd name="T99" fmla="*/ 1754747 h 5287"/>
                <a:gd name="T100" fmla="*/ 737400 w 5287"/>
                <a:gd name="T101" fmla="*/ 1880859 h 5287"/>
                <a:gd name="T102" fmla="*/ 1049723 w 5287"/>
                <a:gd name="T103" fmla="*/ 1900316 h 5287"/>
                <a:gd name="T104" fmla="*/ 1365288 w 5287"/>
                <a:gd name="T105" fmla="*/ 1810957 h 5287"/>
                <a:gd name="T106" fmla="*/ 1626098 w 5287"/>
                <a:gd name="T107" fmla="*/ 1625754 h 5287"/>
                <a:gd name="T108" fmla="*/ 1810898 w 5287"/>
                <a:gd name="T109" fmla="*/ 1365244 h 5287"/>
                <a:gd name="T110" fmla="*/ 1899876 w 5287"/>
                <a:gd name="T111" fmla="*/ 1049966 h 5287"/>
                <a:gd name="T112" fmla="*/ 1880423 w 5287"/>
                <a:gd name="T113" fmla="*/ 737210 h 5287"/>
                <a:gd name="T114" fmla="*/ 1754341 w 5287"/>
                <a:gd name="T115" fmla="*/ 439227 h 5287"/>
                <a:gd name="T116" fmla="*/ 1540362 w 5287"/>
                <a:gd name="T117" fmla="*/ 203219 h 5287"/>
                <a:gd name="T118" fmla="*/ 1257578 w 5287"/>
                <a:gd name="T119" fmla="*/ 50084 h 5287"/>
                <a:gd name="T120" fmla="*/ 952460 w 5287"/>
                <a:gd name="T121" fmla="*/ 0 h 52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287" h="5287">
                  <a:moveTo>
                    <a:pt x="4641" y="2641"/>
                  </a:moveTo>
                  <a:lnTo>
                    <a:pt x="4641" y="2641"/>
                  </a:lnTo>
                  <a:lnTo>
                    <a:pt x="4640" y="2677"/>
                  </a:lnTo>
                  <a:lnTo>
                    <a:pt x="4639" y="2715"/>
                  </a:lnTo>
                  <a:lnTo>
                    <a:pt x="4636" y="2751"/>
                  </a:lnTo>
                  <a:lnTo>
                    <a:pt x="4633" y="2788"/>
                  </a:lnTo>
                  <a:lnTo>
                    <a:pt x="4629" y="2822"/>
                  </a:lnTo>
                  <a:lnTo>
                    <a:pt x="4623" y="2858"/>
                  </a:lnTo>
                  <a:lnTo>
                    <a:pt x="4617" y="2891"/>
                  </a:lnTo>
                  <a:lnTo>
                    <a:pt x="4610" y="2924"/>
                  </a:lnTo>
                  <a:lnTo>
                    <a:pt x="4602" y="2957"/>
                  </a:lnTo>
                  <a:lnTo>
                    <a:pt x="4593" y="2989"/>
                  </a:lnTo>
                  <a:lnTo>
                    <a:pt x="4583" y="3019"/>
                  </a:lnTo>
                  <a:lnTo>
                    <a:pt x="4574" y="3049"/>
                  </a:lnTo>
                  <a:lnTo>
                    <a:pt x="4563" y="3077"/>
                  </a:lnTo>
                  <a:lnTo>
                    <a:pt x="4552" y="3105"/>
                  </a:lnTo>
                  <a:lnTo>
                    <a:pt x="4539" y="3131"/>
                  </a:lnTo>
                  <a:lnTo>
                    <a:pt x="4526" y="3157"/>
                  </a:lnTo>
                  <a:lnTo>
                    <a:pt x="4512" y="3181"/>
                  </a:lnTo>
                  <a:lnTo>
                    <a:pt x="4498" y="3203"/>
                  </a:lnTo>
                  <a:lnTo>
                    <a:pt x="4483" y="3225"/>
                  </a:lnTo>
                  <a:lnTo>
                    <a:pt x="4468" y="3246"/>
                  </a:lnTo>
                  <a:lnTo>
                    <a:pt x="4452" y="3265"/>
                  </a:lnTo>
                  <a:lnTo>
                    <a:pt x="4435" y="3283"/>
                  </a:lnTo>
                  <a:lnTo>
                    <a:pt x="4418" y="3299"/>
                  </a:lnTo>
                  <a:lnTo>
                    <a:pt x="4401" y="3314"/>
                  </a:lnTo>
                  <a:lnTo>
                    <a:pt x="4384" y="3326"/>
                  </a:lnTo>
                  <a:lnTo>
                    <a:pt x="4365" y="3338"/>
                  </a:lnTo>
                  <a:lnTo>
                    <a:pt x="4347" y="3348"/>
                  </a:lnTo>
                  <a:lnTo>
                    <a:pt x="4327" y="3355"/>
                  </a:lnTo>
                  <a:lnTo>
                    <a:pt x="4308" y="3363"/>
                  </a:lnTo>
                  <a:lnTo>
                    <a:pt x="4288" y="3368"/>
                  </a:lnTo>
                  <a:lnTo>
                    <a:pt x="4268" y="3370"/>
                  </a:lnTo>
                  <a:lnTo>
                    <a:pt x="4248" y="3371"/>
                  </a:lnTo>
                  <a:lnTo>
                    <a:pt x="4226" y="3370"/>
                  </a:lnTo>
                  <a:lnTo>
                    <a:pt x="4200" y="3368"/>
                  </a:lnTo>
                  <a:lnTo>
                    <a:pt x="4170" y="3363"/>
                  </a:lnTo>
                  <a:lnTo>
                    <a:pt x="4139" y="3355"/>
                  </a:lnTo>
                  <a:lnTo>
                    <a:pt x="4103" y="3348"/>
                  </a:lnTo>
                  <a:lnTo>
                    <a:pt x="4065" y="3338"/>
                  </a:lnTo>
                  <a:lnTo>
                    <a:pt x="4026" y="3326"/>
                  </a:lnTo>
                  <a:lnTo>
                    <a:pt x="3984" y="3314"/>
                  </a:lnTo>
                  <a:lnTo>
                    <a:pt x="3940" y="3299"/>
                  </a:lnTo>
                  <a:lnTo>
                    <a:pt x="3896" y="3283"/>
                  </a:lnTo>
                  <a:lnTo>
                    <a:pt x="3850" y="3265"/>
                  </a:lnTo>
                  <a:lnTo>
                    <a:pt x="3804" y="3246"/>
                  </a:lnTo>
                  <a:lnTo>
                    <a:pt x="3756" y="3225"/>
                  </a:lnTo>
                  <a:lnTo>
                    <a:pt x="3708" y="3203"/>
                  </a:lnTo>
                  <a:lnTo>
                    <a:pt x="3662" y="3181"/>
                  </a:lnTo>
                  <a:lnTo>
                    <a:pt x="3615" y="3157"/>
                  </a:lnTo>
                  <a:lnTo>
                    <a:pt x="3569" y="3131"/>
                  </a:lnTo>
                  <a:lnTo>
                    <a:pt x="3523" y="3105"/>
                  </a:lnTo>
                  <a:lnTo>
                    <a:pt x="3479" y="3077"/>
                  </a:lnTo>
                  <a:lnTo>
                    <a:pt x="3436" y="3049"/>
                  </a:lnTo>
                  <a:lnTo>
                    <a:pt x="3396" y="3019"/>
                  </a:lnTo>
                  <a:lnTo>
                    <a:pt x="3356" y="2989"/>
                  </a:lnTo>
                  <a:lnTo>
                    <a:pt x="3320" y="2957"/>
                  </a:lnTo>
                  <a:lnTo>
                    <a:pt x="3287" y="2924"/>
                  </a:lnTo>
                  <a:lnTo>
                    <a:pt x="3255" y="2891"/>
                  </a:lnTo>
                  <a:lnTo>
                    <a:pt x="3241" y="2875"/>
                  </a:lnTo>
                  <a:lnTo>
                    <a:pt x="3228" y="2858"/>
                  </a:lnTo>
                  <a:lnTo>
                    <a:pt x="3216" y="2840"/>
                  </a:lnTo>
                  <a:lnTo>
                    <a:pt x="3203" y="2822"/>
                  </a:lnTo>
                  <a:lnTo>
                    <a:pt x="3192" y="2805"/>
                  </a:lnTo>
                  <a:lnTo>
                    <a:pt x="3182" y="2788"/>
                  </a:lnTo>
                  <a:lnTo>
                    <a:pt x="3174" y="2769"/>
                  </a:lnTo>
                  <a:lnTo>
                    <a:pt x="3166" y="2751"/>
                  </a:lnTo>
                  <a:lnTo>
                    <a:pt x="3160" y="2733"/>
                  </a:lnTo>
                  <a:lnTo>
                    <a:pt x="3154" y="2715"/>
                  </a:lnTo>
                  <a:lnTo>
                    <a:pt x="3151" y="2696"/>
                  </a:lnTo>
                  <a:lnTo>
                    <a:pt x="3147" y="2677"/>
                  </a:lnTo>
                  <a:lnTo>
                    <a:pt x="3144" y="2659"/>
                  </a:lnTo>
                  <a:lnTo>
                    <a:pt x="3144" y="2641"/>
                  </a:lnTo>
                  <a:lnTo>
                    <a:pt x="3144" y="2621"/>
                  </a:lnTo>
                  <a:lnTo>
                    <a:pt x="3147" y="2603"/>
                  </a:lnTo>
                  <a:lnTo>
                    <a:pt x="3151" y="2584"/>
                  </a:lnTo>
                  <a:lnTo>
                    <a:pt x="3154" y="2566"/>
                  </a:lnTo>
                  <a:lnTo>
                    <a:pt x="3160" y="2547"/>
                  </a:lnTo>
                  <a:lnTo>
                    <a:pt x="3166" y="2529"/>
                  </a:lnTo>
                  <a:lnTo>
                    <a:pt x="3174" y="2511"/>
                  </a:lnTo>
                  <a:lnTo>
                    <a:pt x="3182" y="2494"/>
                  </a:lnTo>
                  <a:lnTo>
                    <a:pt x="3192" y="2475"/>
                  </a:lnTo>
                  <a:lnTo>
                    <a:pt x="3203" y="2458"/>
                  </a:lnTo>
                  <a:lnTo>
                    <a:pt x="3216" y="2441"/>
                  </a:lnTo>
                  <a:lnTo>
                    <a:pt x="3228" y="2424"/>
                  </a:lnTo>
                  <a:lnTo>
                    <a:pt x="3241" y="2407"/>
                  </a:lnTo>
                  <a:lnTo>
                    <a:pt x="3255" y="2389"/>
                  </a:lnTo>
                  <a:lnTo>
                    <a:pt x="3287" y="2356"/>
                  </a:lnTo>
                  <a:lnTo>
                    <a:pt x="3320" y="2324"/>
                  </a:lnTo>
                  <a:lnTo>
                    <a:pt x="3356" y="2293"/>
                  </a:lnTo>
                  <a:lnTo>
                    <a:pt x="3396" y="2262"/>
                  </a:lnTo>
                  <a:lnTo>
                    <a:pt x="3436" y="2232"/>
                  </a:lnTo>
                  <a:lnTo>
                    <a:pt x="3479" y="2203"/>
                  </a:lnTo>
                  <a:lnTo>
                    <a:pt x="3523" y="2176"/>
                  </a:lnTo>
                  <a:lnTo>
                    <a:pt x="3569" y="2149"/>
                  </a:lnTo>
                  <a:lnTo>
                    <a:pt x="3615" y="2125"/>
                  </a:lnTo>
                  <a:lnTo>
                    <a:pt x="3662" y="2100"/>
                  </a:lnTo>
                  <a:lnTo>
                    <a:pt x="3708" y="2077"/>
                  </a:lnTo>
                  <a:lnTo>
                    <a:pt x="3756" y="2056"/>
                  </a:lnTo>
                  <a:lnTo>
                    <a:pt x="3804" y="2035"/>
                  </a:lnTo>
                  <a:lnTo>
                    <a:pt x="3850" y="2015"/>
                  </a:lnTo>
                  <a:lnTo>
                    <a:pt x="3896" y="1998"/>
                  </a:lnTo>
                  <a:lnTo>
                    <a:pt x="3940" y="1982"/>
                  </a:lnTo>
                  <a:lnTo>
                    <a:pt x="3984" y="1968"/>
                  </a:lnTo>
                  <a:lnTo>
                    <a:pt x="4026" y="1954"/>
                  </a:lnTo>
                  <a:lnTo>
                    <a:pt x="4065" y="1943"/>
                  </a:lnTo>
                  <a:lnTo>
                    <a:pt x="4103" y="1933"/>
                  </a:lnTo>
                  <a:lnTo>
                    <a:pt x="4139" y="1925"/>
                  </a:lnTo>
                  <a:lnTo>
                    <a:pt x="4170" y="1919"/>
                  </a:lnTo>
                  <a:lnTo>
                    <a:pt x="4200" y="1914"/>
                  </a:lnTo>
                  <a:lnTo>
                    <a:pt x="4226" y="1911"/>
                  </a:lnTo>
                  <a:lnTo>
                    <a:pt x="4248" y="1910"/>
                  </a:lnTo>
                  <a:lnTo>
                    <a:pt x="4268" y="1911"/>
                  </a:lnTo>
                  <a:lnTo>
                    <a:pt x="4288" y="1914"/>
                  </a:lnTo>
                  <a:lnTo>
                    <a:pt x="4308" y="1919"/>
                  </a:lnTo>
                  <a:lnTo>
                    <a:pt x="4327" y="1925"/>
                  </a:lnTo>
                  <a:lnTo>
                    <a:pt x="4347" y="1933"/>
                  </a:lnTo>
                  <a:lnTo>
                    <a:pt x="4365" y="1943"/>
                  </a:lnTo>
                  <a:lnTo>
                    <a:pt x="4384" y="1954"/>
                  </a:lnTo>
                  <a:lnTo>
                    <a:pt x="4401" y="1968"/>
                  </a:lnTo>
                  <a:lnTo>
                    <a:pt x="4418" y="1982"/>
                  </a:lnTo>
                  <a:lnTo>
                    <a:pt x="4435" y="1998"/>
                  </a:lnTo>
                  <a:lnTo>
                    <a:pt x="4452" y="2015"/>
                  </a:lnTo>
                  <a:lnTo>
                    <a:pt x="4468" y="2035"/>
                  </a:lnTo>
                  <a:lnTo>
                    <a:pt x="4483" y="2056"/>
                  </a:lnTo>
                  <a:lnTo>
                    <a:pt x="4498" y="2077"/>
                  </a:lnTo>
                  <a:lnTo>
                    <a:pt x="4512" y="2100"/>
                  </a:lnTo>
                  <a:lnTo>
                    <a:pt x="4526" y="2125"/>
                  </a:lnTo>
                  <a:lnTo>
                    <a:pt x="4539" y="2149"/>
                  </a:lnTo>
                  <a:lnTo>
                    <a:pt x="4552" y="2176"/>
                  </a:lnTo>
                  <a:lnTo>
                    <a:pt x="4563" y="2203"/>
                  </a:lnTo>
                  <a:lnTo>
                    <a:pt x="4574" y="2232"/>
                  </a:lnTo>
                  <a:lnTo>
                    <a:pt x="4583" y="2262"/>
                  </a:lnTo>
                  <a:lnTo>
                    <a:pt x="4593" y="2293"/>
                  </a:lnTo>
                  <a:lnTo>
                    <a:pt x="4602" y="2324"/>
                  </a:lnTo>
                  <a:lnTo>
                    <a:pt x="4610" y="2356"/>
                  </a:lnTo>
                  <a:lnTo>
                    <a:pt x="4617" y="2389"/>
                  </a:lnTo>
                  <a:lnTo>
                    <a:pt x="4623" y="2424"/>
                  </a:lnTo>
                  <a:lnTo>
                    <a:pt x="4629" y="2458"/>
                  </a:lnTo>
                  <a:lnTo>
                    <a:pt x="4633" y="2494"/>
                  </a:lnTo>
                  <a:lnTo>
                    <a:pt x="4636" y="2529"/>
                  </a:lnTo>
                  <a:lnTo>
                    <a:pt x="4639" y="2566"/>
                  </a:lnTo>
                  <a:lnTo>
                    <a:pt x="4640" y="2603"/>
                  </a:lnTo>
                  <a:lnTo>
                    <a:pt x="4641" y="2641"/>
                  </a:lnTo>
                  <a:close/>
                  <a:moveTo>
                    <a:pt x="2644" y="644"/>
                  </a:moveTo>
                  <a:lnTo>
                    <a:pt x="2644" y="644"/>
                  </a:lnTo>
                  <a:lnTo>
                    <a:pt x="2681" y="644"/>
                  </a:lnTo>
                  <a:lnTo>
                    <a:pt x="2719" y="646"/>
                  </a:lnTo>
                  <a:lnTo>
                    <a:pt x="2756" y="649"/>
                  </a:lnTo>
                  <a:lnTo>
                    <a:pt x="2791" y="652"/>
                  </a:lnTo>
                  <a:lnTo>
                    <a:pt x="2827" y="656"/>
                  </a:lnTo>
                  <a:lnTo>
                    <a:pt x="2861" y="662"/>
                  </a:lnTo>
                  <a:lnTo>
                    <a:pt x="2896" y="668"/>
                  </a:lnTo>
                  <a:lnTo>
                    <a:pt x="2929" y="674"/>
                  </a:lnTo>
                  <a:lnTo>
                    <a:pt x="2961" y="683"/>
                  </a:lnTo>
                  <a:lnTo>
                    <a:pt x="2992" y="692"/>
                  </a:lnTo>
                  <a:lnTo>
                    <a:pt x="3023" y="701"/>
                  </a:lnTo>
                  <a:lnTo>
                    <a:pt x="3052" y="711"/>
                  </a:lnTo>
                  <a:lnTo>
                    <a:pt x="3081" y="722"/>
                  </a:lnTo>
                  <a:lnTo>
                    <a:pt x="3109" y="733"/>
                  </a:lnTo>
                  <a:lnTo>
                    <a:pt x="3136" y="747"/>
                  </a:lnTo>
                  <a:lnTo>
                    <a:pt x="3160" y="759"/>
                  </a:lnTo>
                  <a:lnTo>
                    <a:pt x="3185" y="773"/>
                  </a:lnTo>
                  <a:lnTo>
                    <a:pt x="3208" y="787"/>
                  </a:lnTo>
                  <a:lnTo>
                    <a:pt x="3229" y="802"/>
                  </a:lnTo>
                  <a:lnTo>
                    <a:pt x="3250" y="818"/>
                  </a:lnTo>
                  <a:lnTo>
                    <a:pt x="3268" y="834"/>
                  </a:lnTo>
                  <a:lnTo>
                    <a:pt x="3287" y="850"/>
                  </a:lnTo>
                  <a:lnTo>
                    <a:pt x="3303" y="867"/>
                  </a:lnTo>
                  <a:lnTo>
                    <a:pt x="3317" y="884"/>
                  </a:lnTo>
                  <a:lnTo>
                    <a:pt x="3331" y="902"/>
                  </a:lnTo>
                  <a:lnTo>
                    <a:pt x="3342" y="921"/>
                  </a:lnTo>
                  <a:lnTo>
                    <a:pt x="3352" y="939"/>
                  </a:lnTo>
                  <a:lnTo>
                    <a:pt x="3360" y="958"/>
                  </a:lnTo>
                  <a:lnTo>
                    <a:pt x="3366" y="977"/>
                  </a:lnTo>
                  <a:lnTo>
                    <a:pt x="3371" y="997"/>
                  </a:lnTo>
                  <a:lnTo>
                    <a:pt x="3374" y="1016"/>
                  </a:lnTo>
                  <a:lnTo>
                    <a:pt x="3375" y="1037"/>
                  </a:lnTo>
                  <a:lnTo>
                    <a:pt x="3374" y="1059"/>
                  </a:lnTo>
                  <a:lnTo>
                    <a:pt x="3371" y="1085"/>
                  </a:lnTo>
                  <a:lnTo>
                    <a:pt x="3366" y="1115"/>
                  </a:lnTo>
                  <a:lnTo>
                    <a:pt x="3360" y="1148"/>
                  </a:lnTo>
                  <a:lnTo>
                    <a:pt x="3352" y="1182"/>
                  </a:lnTo>
                  <a:lnTo>
                    <a:pt x="3342" y="1220"/>
                  </a:lnTo>
                  <a:lnTo>
                    <a:pt x="3331" y="1259"/>
                  </a:lnTo>
                  <a:lnTo>
                    <a:pt x="3317" y="1301"/>
                  </a:lnTo>
                  <a:lnTo>
                    <a:pt x="3303" y="1345"/>
                  </a:lnTo>
                  <a:lnTo>
                    <a:pt x="3287" y="1389"/>
                  </a:lnTo>
                  <a:lnTo>
                    <a:pt x="3268" y="1436"/>
                  </a:lnTo>
                  <a:lnTo>
                    <a:pt x="3250" y="1482"/>
                  </a:lnTo>
                  <a:lnTo>
                    <a:pt x="3229" y="1529"/>
                  </a:lnTo>
                  <a:lnTo>
                    <a:pt x="3208" y="1577"/>
                  </a:lnTo>
                  <a:lnTo>
                    <a:pt x="3185" y="1624"/>
                  </a:lnTo>
                  <a:lnTo>
                    <a:pt x="3160" y="1671"/>
                  </a:lnTo>
                  <a:lnTo>
                    <a:pt x="3136" y="1718"/>
                  </a:lnTo>
                  <a:lnTo>
                    <a:pt x="3109" y="1763"/>
                  </a:lnTo>
                  <a:lnTo>
                    <a:pt x="3081" y="1807"/>
                  </a:lnTo>
                  <a:lnTo>
                    <a:pt x="3052" y="1850"/>
                  </a:lnTo>
                  <a:lnTo>
                    <a:pt x="3023" y="1890"/>
                  </a:lnTo>
                  <a:lnTo>
                    <a:pt x="2992" y="1930"/>
                  </a:lnTo>
                  <a:lnTo>
                    <a:pt x="2961" y="1965"/>
                  </a:lnTo>
                  <a:lnTo>
                    <a:pt x="2929" y="2000"/>
                  </a:lnTo>
                  <a:lnTo>
                    <a:pt x="2896" y="2030"/>
                  </a:lnTo>
                  <a:lnTo>
                    <a:pt x="2878" y="2045"/>
                  </a:lnTo>
                  <a:lnTo>
                    <a:pt x="2861" y="2058"/>
                  </a:lnTo>
                  <a:lnTo>
                    <a:pt x="2844" y="2071"/>
                  </a:lnTo>
                  <a:lnTo>
                    <a:pt x="2827" y="2083"/>
                  </a:lnTo>
                  <a:lnTo>
                    <a:pt x="2809" y="2094"/>
                  </a:lnTo>
                  <a:lnTo>
                    <a:pt x="2791" y="2104"/>
                  </a:lnTo>
                  <a:lnTo>
                    <a:pt x="2773" y="2112"/>
                  </a:lnTo>
                  <a:lnTo>
                    <a:pt x="2756" y="2120"/>
                  </a:lnTo>
                  <a:lnTo>
                    <a:pt x="2737" y="2126"/>
                  </a:lnTo>
                  <a:lnTo>
                    <a:pt x="2719" y="2132"/>
                  </a:lnTo>
                  <a:lnTo>
                    <a:pt x="2701" y="2136"/>
                  </a:lnTo>
                  <a:lnTo>
                    <a:pt x="2681" y="2139"/>
                  </a:lnTo>
                  <a:lnTo>
                    <a:pt x="2663" y="2141"/>
                  </a:lnTo>
                  <a:lnTo>
                    <a:pt x="2644" y="2142"/>
                  </a:lnTo>
                  <a:lnTo>
                    <a:pt x="2625" y="2141"/>
                  </a:lnTo>
                  <a:lnTo>
                    <a:pt x="2606" y="2139"/>
                  </a:lnTo>
                  <a:lnTo>
                    <a:pt x="2588" y="2136"/>
                  </a:lnTo>
                  <a:lnTo>
                    <a:pt x="2570" y="2132"/>
                  </a:lnTo>
                  <a:lnTo>
                    <a:pt x="2551" y="2126"/>
                  </a:lnTo>
                  <a:lnTo>
                    <a:pt x="2533" y="2120"/>
                  </a:lnTo>
                  <a:lnTo>
                    <a:pt x="2514" y="2112"/>
                  </a:lnTo>
                  <a:lnTo>
                    <a:pt x="2497" y="2104"/>
                  </a:lnTo>
                  <a:lnTo>
                    <a:pt x="2479" y="2094"/>
                  </a:lnTo>
                  <a:lnTo>
                    <a:pt x="2462" y="2083"/>
                  </a:lnTo>
                  <a:lnTo>
                    <a:pt x="2444" y="2071"/>
                  </a:lnTo>
                  <a:lnTo>
                    <a:pt x="2427" y="2058"/>
                  </a:lnTo>
                  <a:lnTo>
                    <a:pt x="2410" y="2045"/>
                  </a:lnTo>
                  <a:lnTo>
                    <a:pt x="2393" y="2030"/>
                  </a:lnTo>
                  <a:lnTo>
                    <a:pt x="2360" y="2000"/>
                  </a:lnTo>
                  <a:lnTo>
                    <a:pt x="2328" y="1965"/>
                  </a:lnTo>
                  <a:lnTo>
                    <a:pt x="2296" y="1930"/>
                  </a:lnTo>
                  <a:lnTo>
                    <a:pt x="2266" y="1890"/>
                  </a:lnTo>
                  <a:lnTo>
                    <a:pt x="2236" y="1850"/>
                  </a:lnTo>
                  <a:lnTo>
                    <a:pt x="2208" y="1807"/>
                  </a:lnTo>
                  <a:lnTo>
                    <a:pt x="2180" y="1763"/>
                  </a:lnTo>
                  <a:lnTo>
                    <a:pt x="2154" y="1718"/>
                  </a:lnTo>
                  <a:lnTo>
                    <a:pt x="2128" y="1671"/>
                  </a:lnTo>
                  <a:lnTo>
                    <a:pt x="2104" y="1624"/>
                  </a:lnTo>
                  <a:lnTo>
                    <a:pt x="2082" y="1577"/>
                  </a:lnTo>
                  <a:lnTo>
                    <a:pt x="2060" y="1529"/>
                  </a:lnTo>
                  <a:lnTo>
                    <a:pt x="2039" y="1482"/>
                  </a:lnTo>
                  <a:lnTo>
                    <a:pt x="2020" y="1436"/>
                  </a:lnTo>
                  <a:lnTo>
                    <a:pt x="2003" y="1389"/>
                  </a:lnTo>
                  <a:lnTo>
                    <a:pt x="1986" y="1345"/>
                  </a:lnTo>
                  <a:lnTo>
                    <a:pt x="1973" y="1301"/>
                  </a:lnTo>
                  <a:lnTo>
                    <a:pt x="1959" y="1259"/>
                  </a:lnTo>
                  <a:lnTo>
                    <a:pt x="1948" y="1220"/>
                  </a:lnTo>
                  <a:lnTo>
                    <a:pt x="1938" y="1182"/>
                  </a:lnTo>
                  <a:lnTo>
                    <a:pt x="1930" y="1148"/>
                  </a:lnTo>
                  <a:lnTo>
                    <a:pt x="1924" y="1115"/>
                  </a:lnTo>
                  <a:lnTo>
                    <a:pt x="1919" y="1085"/>
                  </a:lnTo>
                  <a:lnTo>
                    <a:pt x="1916" y="1059"/>
                  </a:lnTo>
                  <a:lnTo>
                    <a:pt x="1915" y="1037"/>
                  </a:lnTo>
                  <a:lnTo>
                    <a:pt x="1916" y="1016"/>
                  </a:lnTo>
                  <a:lnTo>
                    <a:pt x="1919" y="997"/>
                  </a:lnTo>
                  <a:lnTo>
                    <a:pt x="1924" y="977"/>
                  </a:lnTo>
                  <a:lnTo>
                    <a:pt x="1930" y="958"/>
                  </a:lnTo>
                  <a:lnTo>
                    <a:pt x="1938" y="939"/>
                  </a:lnTo>
                  <a:lnTo>
                    <a:pt x="1948" y="921"/>
                  </a:lnTo>
                  <a:lnTo>
                    <a:pt x="1959" y="902"/>
                  </a:lnTo>
                  <a:lnTo>
                    <a:pt x="1973" y="884"/>
                  </a:lnTo>
                  <a:lnTo>
                    <a:pt x="1986" y="867"/>
                  </a:lnTo>
                  <a:lnTo>
                    <a:pt x="2003" y="850"/>
                  </a:lnTo>
                  <a:lnTo>
                    <a:pt x="2020" y="834"/>
                  </a:lnTo>
                  <a:lnTo>
                    <a:pt x="2039" y="818"/>
                  </a:lnTo>
                  <a:lnTo>
                    <a:pt x="2060" y="802"/>
                  </a:lnTo>
                  <a:lnTo>
                    <a:pt x="2082" y="787"/>
                  </a:lnTo>
                  <a:lnTo>
                    <a:pt x="2104" y="773"/>
                  </a:lnTo>
                  <a:lnTo>
                    <a:pt x="2128" y="759"/>
                  </a:lnTo>
                  <a:lnTo>
                    <a:pt x="2154" y="747"/>
                  </a:lnTo>
                  <a:lnTo>
                    <a:pt x="2180" y="733"/>
                  </a:lnTo>
                  <a:lnTo>
                    <a:pt x="2208" y="722"/>
                  </a:lnTo>
                  <a:lnTo>
                    <a:pt x="2236" y="711"/>
                  </a:lnTo>
                  <a:lnTo>
                    <a:pt x="2266" y="701"/>
                  </a:lnTo>
                  <a:lnTo>
                    <a:pt x="2296" y="692"/>
                  </a:lnTo>
                  <a:lnTo>
                    <a:pt x="2328" y="683"/>
                  </a:lnTo>
                  <a:lnTo>
                    <a:pt x="2360" y="674"/>
                  </a:lnTo>
                  <a:lnTo>
                    <a:pt x="2393" y="668"/>
                  </a:lnTo>
                  <a:lnTo>
                    <a:pt x="2427" y="662"/>
                  </a:lnTo>
                  <a:lnTo>
                    <a:pt x="2462" y="656"/>
                  </a:lnTo>
                  <a:lnTo>
                    <a:pt x="2497" y="652"/>
                  </a:lnTo>
                  <a:lnTo>
                    <a:pt x="2533" y="649"/>
                  </a:lnTo>
                  <a:lnTo>
                    <a:pt x="2570" y="646"/>
                  </a:lnTo>
                  <a:lnTo>
                    <a:pt x="2606" y="644"/>
                  </a:lnTo>
                  <a:lnTo>
                    <a:pt x="2644" y="644"/>
                  </a:lnTo>
                  <a:close/>
                  <a:moveTo>
                    <a:pt x="649" y="2641"/>
                  </a:moveTo>
                  <a:lnTo>
                    <a:pt x="649" y="2641"/>
                  </a:lnTo>
                  <a:lnTo>
                    <a:pt x="649" y="2603"/>
                  </a:lnTo>
                  <a:lnTo>
                    <a:pt x="650" y="2566"/>
                  </a:lnTo>
                  <a:lnTo>
                    <a:pt x="652" y="2529"/>
                  </a:lnTo>
                  <a:lnTo>
                    <a:pt x="656" y="2494"/>
                  </a:lnTo>
                  <a:lnTo>
                    <a:pt x="661" y="2458"/>
                  </a:lnTo>
                  <a:lnTo>
                    <a:pt x="666" y="2424"/>
                  </a:lnTo>
                  <a:lnTo>
                    <a:pt x="672" y="2389"/>
                  </a:lnTo>
                  <a:lnTo>
                    <a:pt x="679" y="2356"/>
                  </a:lnTo>
                  <a:lnTo>
                    <a:pt x="687" y="2324"/>
                  </a:lnTo>
                  <a:lnTo>
                    <a:pt x="695" y="2293"/>
                  </a:lnTo>
                  <a:lnTo>
                    <a:pt x="705" y="2262"/>
                  </a:lnTo>
                  <a:lnTo>
                    <a:pt x="715" y="2232"/>
                  </a:lnTo>
                  <a:lnTo>
                    <a:pt x="726" y="2203"/>
                  </a:lnTo>
                  <a:lnTo>
                    <a:pt x="738" y="2176"/>
                  </a:lnTo>
                  <a:lnTo>
                    <a:pt x="750" y="2149"/>
                  </a:lnTo>
                  <a:lnTo>
                    <a:pt x="764" y="2125"/>
                  </a:lnTo>
                  <a:lnTo>
                    <a:pt x="777" y="2100"/>
                  </a:lnTo>
                  <a:lnTo>
                    <a:pt x="791" y="2077"/>
                  </a:lnTo>
                  <a:lnTo>
                    <a:pt x="806" y="2056"/>
                  </a:lnTo>
                  <a:lnTo>
                    <a:pt x="822" y="2035"/>
                  </a:lnTo>
                  <a:lnTo>
                    <a:pt x="837" y="2015"/>
                  </a:lnTo>
                  <a:lnTo>
                    <a:pt x="853" y="1998"/>
                  </a:lnTo>
                  <a:lnTo>
                    <a:pt x="871" y="1982"/>
                  </a:lnTo>
                  <a:lnTo>
                    <a:pt x="889" y="1968"/>
                  </a:lnTo>
                  <a:lnTo>
                    <a:pt x="906" y="1954"/>
                  </a:lnTo>
                  <a:lnTo>
                    <a:pt x="925" y="1943"/>
                  </a:lnTo>
                  <a:lnTo>
                    <a:pt x="943" y="1933"/>
                  </a:lnTo>
                  <a:lnTo>
                    <a:pt x="963" y="1925"/>
                  </a:lnTo>
                  <a:lnTo>
                    <a:pt x="982" y="1919"/>
                  </a:lnTo>
                  <a:lnTo>
                    <a:pt x="1002" y="1914"/>
                  </a:lnTo>
                  <a:lnTo>
                    <a:pt x="1021" y="1911"/>
                  </a:lnTo>
                  <a:lnTo>
                    <a:pt x="1042" y="1910"/>
                  </a:lnTo>
                  <a:lnTo>
                    <a:pt x="1064" y="1911"/>
                  </a:lnTo>
                  <a:lnTo>
                    <a:pt x="1090" y="1914"/>
                  </a:lnTo>
                  <a:lnTo>
                    <a:pt x="1119" y="1919"/>
                  </a:lnTo>
                  <a:lnTo>
                    <a:pt x="1151" y="1925"/>
                  </a:lnTo>
                  <a:lnTo>
                    <a:pt x="1187" y="1933"/>
                  </a:lnTo>
                  <a:lnTo>
                    <a:pt x="1224" y="1943"/>
                  </a:lnTo>
                  <a:lnTo>
                    <a:pt x="1264" y="1954"/>
                  </a:lnTo>
                  <a:lnTo>
                    <a:pt x="1306" y="1968"/>
                  </a:lnTo>
                  <a:lnTo>
                    <a:pt x="1349" y="1982"/>
                  </a:lnTo>
                  <a:lnTo>
                    <a:pt x="1394" y="1998"/>
                  </a:lnTo>
                  <a:lnTo>
                    <a:pt x="1439" y="2015"/>
                  </a:lnTo>
                  <a:lnTo>
                    <a:pt x="1486" y="2035"/>
                  </a:lnTo>
                  <a:lnTo>
                    <a:pt x="1534" y="2056"/>
                  </a:lnTo>
                  <a:lnTo>
                    <a:pt x="1580" y="2077"/>
                  </a:lnTo>
                  <a:lnTo>
                    <a:pt x="1628" y="2100"/>
                  </a:lnTo>
                  <a:lnTo>
                    <a:pt x="1675" y="2125"/>
                  </a:lnTo>
                  <a:lnTo>
                    <a:pt x="1721" y="2149"/>
                  </a:lnTo>
                  <a:lnTo>
                    <a:pt x="1767" y="2176"/>
                  </a:lnTo>
                  <a:lnTo>
                    <a:pt x="1811" y="2203"/>
                  </a:lnTo>
                  <a:lnTo>
                    <a:pt x="1854" y="2232"/>
                  </a:lnTo>
                  <a:lnTo>
                    <a:pt x="1894" y="2262"/>
                  </a:lnTo>
                  <a:lnTo>
                    <a:pt x="1933" y="2293"/>
                  </a:lnTo>
                  <a:lnTo>
                    <a:pt x="1970" y="2324"/>
                  </a:lnTo>
                  <a:lnTo>
                    <a:pt x="2003" y="2356"/>
                  </a:lnTo>
                  <a:lnTo>
                    <a:pt x="2035" y="2389"/>
                  </a:lnTo>
                  <a:lnTo>
                    <a:pt x="2049" y="2407"/>
                  </a:lnTo>
                  <a:lnTo>
                    <a:pt x="2062" y="2424"/>
                  </a:lnTo>
                  <a:lnTo>
                    <a:pt x="2074" y="2441"/>
                  </a:lnTo>
                  <a:lnTo>
                    <a:pt x="2087" y="2458"/>
                  </a:lnTo>
                  <a:lnTo>
                    <a:pt x="2098" y="2475"/>
                  </a:lnTo>
                  <a:lnTo>
                    <a:pt x="2107" y="2494"/>
                  </a:lnTo>
                  <a:lnTo>
                    <a:pt x="2116" y="2511"/>
                  </a:lnTo>
                  <a:lnTo>
                    <a:pt x="2123" y="2529"/>
                  </a:lnTo>
                  <a:lnTo>
                    <a:pt x="2129" y="2547"/>
                  </a:lnTo>
                  <a:lnTo>
                    <a:pt x="2136" y="2566"/>
                  </a:lnTo>
                  <a:lnTo>
                    <a:pt x="2139" y="2584"/>
                  </a:lnTo>
                  <a:lnTo>
                    <a:pt x="2143" y="2603"/>
                  </a:lnTo>
                  <a:lnTo>
                    <a:pt x="2145" y="2621"/>
                  </a:lnTo>
                  <a:lnTo>
                    <a:pt x="2145" y="2641"/>
                  </a:lnTo>
                  <a:lnTo>
                    <a:pt x="2145" y="2659"/>
                  </a:lnTo>
                  <a:lnTo>
                    <a:pt x="2143" y="2677"/>
                  </a:lnTo>
                  <a:lnTo>
                    <a:pt x="2139" y="2696"/>
                  </a:lnTo>
                  <a:lnTo>
                    <a:pt x="2136" y="2715"/>
                  </a:lnTo>
                  <a:lnTo>
                    <a:pt x="2129" y="2733"/>
                  </a:lnTo>
                  <a:lnTo>
                    <a:pt x="2123" y="2751"/>
                  </a:lnTo>
                  <a:lnTo>
                    <a:pt x="2116" y="2769"/>
                  </a:lnTo>
                  <a:lnTo>
                    <a:pt x="2107" y="2788"/>
                  </a:lnTo>
                  <a:lnTo>
                    <a:pt x="2098" y="2805"/>
                  </a:lnTo>
                  <a:lnTo>
                    <a:pt x="2087" y="2822"/>
                  </a:lnTo>
                  <a:lnTo>
                    <a:pt x="2074" y="2840"/>
                  </a:lnTo>
                  <a:lnTo>
                    <a:pt x="2062" y="2858"/>
                  </a:lnTo>
                  <a:lnTo>
                    <a:pt x="2049" y="2875"/>
                  </a:lnTo>
                  <a:lnTo>
                    <a:pt x="2035" y="2891"/>
                  </a:lnTo>
                  <a:lnTo>
                    <a:pt x="2003" y="2924"/>
                  </a:lnTo>
                  <a:lnTo>
                    <a:pt x="1970" y="2957"/>
                  </a:lnTo>
                  <a:lnTo>
                    <a:pt x="1933" y="2989"/>
                  </a:lnTo>
                  <a:lnTo>
                    <a:pt x="1894" y="3019"/>
                  </a:lnTo>
                  <a:lnTo>
                    <a:pt x="1854" y="3049"/>
                  </a:lnTo>
                  <a:lnTo>
                    <a:pt x="1811" y="3077"/>
                  </a:lnTo>
                  <a:lnTo>
                    <a:pt x="1767" y="3105"/>
                  </a:lnTo>
                  <a:lnTo>
                    <a:pt x="1721" y="3131"/>
                  </a:lnTo>
                  <a:lnTo>
                    <a:pt x="1675" y="3157"/>
                  </a:lnTo>
                  <a:lnTo>
                    <a:pt x="1628" y="3181"/>
                  </a:lnTo>
                  <a:lnTo>
                    <a:pt x="1580" y="3203"/>
                  </a:lnTo>
                  <a:lnTo>
                    <a:pt x="1534" y="3225"/>
                  </a:lnTo>
                  <a:lnTo>
                    <a:pt x="1486" y="3246"/>
                  </a:lnTo>
                  <a:lnTo>
                    <a:pt x="1439" y="3265"/>
                  </a:lnTo>
                  <a:lnTo>
                    <a:pt x="1394" y="3283"/>
                  </a:lnTo>
                  <a:lnTo>
                    <a:pt x="1349" y="3299"/>
                  </a:lnTo>
                  <a:lnTo>
                    <a:pt x="1306" y="3314"/>
                  </a:lnTo>
                  <a:lnTo>
                    <a:pt x="1264" y="3326"/>
                  </a:lnTo>
                  <a:lnTo>
                    <a:pt x="1224" y="3338"/>
                  </a:lnTo>
                  <a:lnTo>
                    <a:pt x="1187" y="3348"/>
                  </a:lnTo>
                  <a:lnTo>
                    <a:pt x="1151" y="3355"/>
                  </a:lnTo>
                  <a:lnTo>
                    <a:pt x="1119" y="3363"/>
                  </a:lnTo>
                  <a:lnTo>
                    <a:pt x="1090" y="3368"/>
                  </a:lnTo>
                  <a:lnTo>
                    <a:pt x="1064" y="3370"/>
                  </a:lnTo>
                  <a:lnTo>
                    <a:pt x="1042" y="3371"/>
                  </a:lnTo>
                  <a:lnTo>
                    <a:pt x="1021" y="3370"/>
                  </a:lnTo>
                  <a:lnTo>
                    <a:pt x="1002" y="3368"/>
                  </a:lnTo>
                  <a:lnTo>
                    <a:pt x="982" y="3363"/>
                  </a:lnTo>
                  <a:lnTo>
                    <a:pt x="963" y="3355"/>
                  </a:lnTo>
                  <a:lnTo>
                    <a:pt x="943" y="3348"/>
                  </a:lnTo>
                  <a:lnTo>
                    <a:pt x="925" y="3338"/>
                  </a:lnTo>
                  <a:lnTo>
                    <a:pt x="906" y="3326"/>
                  </a:lnTo>
                  <a:lnTo>
                    <a:pt x="889" y="3314"/>
                  </a:lnTo>
                  <a:lnTo>
                    <a:pt x="871" y="3299"/>
                  </a:lnTo>
                  <a:lnTo>
                    <a:pt x="853" y="3283"/>
                  </a:lnTo>
                  <a:lnTo>
                    <a:pt x="837" y="3265"/>
                  </a:lnTo>
                  <a:lnTo>
                    <a:pt x="822" y="3246"/>
                  </a:lnTo>
                  <a:lnTo>
                    <a:pt x="806" y="3225"/>
                  </a:lnTo>
                  <a:lnTo>
                    <a:pt x="791" y="3203"/>
                  </a:lnTo>
                  <a:lnTo>
                    <a:pt x="777" y="3181"/>
                  </a:lnTo>
                  <a:lnTo>
                    <a:pt x="764" y="3157"/>
                  </a:lnTo>
                  <a:lnTo>
                    <a:pt x="750" y="3131"/>
                  </a:lnTo>
                  <a:lnTo>
                    <a:pt x="738" y="3105"/>
                  </a:lnTo>
                  <a:lnTo>
                    <a:pt x="726" y="3077"/>
                  </a:lnTo>
                  <a:lnTo>
                    <a:pt x="715" y="3049"/>
                  </a:lnTo>
                  <a:lnTo>
                    <a:pt x="705" y="3019"/>
                  </a:lnTo>
                  <a:lnTo>
                    <a:pt x="695" y="2989"/>
                  </a:lnTo>
                  <a:lnTo>
                    <a:pt x="687" y="2957"/>
                  </a:lnTo>
                  <a:lnTo>
                    <a:pt x="679" y="2924"/>
                  </a:lnTo>
                  <a:lnTo>
                    <a:pt x="672" y="2891"/>
                  </a:lnTo>
                  <a:lnTo>
                    <a:pt x="666" y="2858"/>
                  </a:lnTo>
                  <a:lnTo>
                    <a:pt x="661" y="2822"/>
                  </a:lnTo>
                  <a:lnTo>
                    <a:pt x="656" y="2788"/>
                  </a:lnTo>
                  <a:lnTo>
                    <a:pt x="652" y="2751"/>
                  </a:lnTo>
                  <a:lnTo>
                    <a:pt x="650" y="2715"/>
                  </a:lnTo>
                  <a:lnTo>
                    <a:pt x="649" y="2677"/>
                  </a:lnTo>
                  <a:lnTo>
                    <a:pt x="649" y="2641"/>
                  </a:lnTo>
                  <a:close/>
                  <a:moveTo>
                    <a:pt x="1915" y="4244"/>
                  </a:moveTo>
                  <a:lnTo>
                    <a:pt x="1915" y="4244"/>
                  </a:lnTo>
                  <a:lnTo>
                    <a:pt x="1916" y="4222"/>
                  </a:lnTo>
                  <a:lnTo>
                    <a:pt x="1919" y="4196"/>
                  </a:lnTo>
                  <a:lnTo>
                    <a:pt x="1924" y="4167"/>
                  </a:lnTo>
                  <a:lnTo>
                    <a:pt x="1930" y="4134"/>
                  </a:lnTo>
                  <a:lnTo>
                    <a:pt x="1938" y="4099"/>
                  </a:lnTo>
                  <a:lnTo>
                    <a:pt x="1948" y="4061"/>
                  </a:lnTo>
                  <a:lnTo>
                    <a:pt x="1959" y="4022"/>
                  </a:lnTo>
                  <a:lnTo>
                    <a:pt x="1973" y="3980"/>
                  </a:lnTo>
                  <a:lnTo>
                    <a:pt x="1986" y="3936"/>
                  </a:lnTo>
                  <a:lnTo>
                    <a:pt x="2003" y="3892"/>
                  </a:lnTo>
                  <a:lnTo>
                    <a:pt x="2020" y="3846"/>
                  </a:lnTo>
                  <a:lnTo>
                    <a:pt x="2039" y="3799"/>
                  </a:lnTo>
                  <a:lnTo>
                    <a:pt x="2060" y="3752"/>
                  </a:lnTo>
                  <a:lnTo>
                    <a:pt x="2082" y="3705"/>
                  </a:lnTo>
                  <a:lnTo>
                    <a:pt x="2104" y="3658"/>
                  </a:lnTo>
                  <a:lnTo>
                    <a:pt x="2128" y="3610"/>
                  </a:lnTo>
                  <a:lnTo>
                    <a:pt x="2154" y="3564"/>
                  </a:lnTo>
                  <a:lnTo>
                    <a:pt x="2180" y="3518"/>
                  </a:lnTo>
                  <a:lnTo>
                    <a:pt x="2208" y="3474"/>
                  </a:lnTo>
                  <a:lnTo>
                    <a:pt x="2236" y="3433"/>
                  </a:lnTo>
                  <a:lnTo>
                    <a:pt x="2266" y="3391"/>
                  </a:lnTo>
                  <a:lnTo>
                    <a:pt x="2296" y="3353"/>
                  </a:lnTo>
                  <a:lnTo>
                    <a:pt x="2328" y="3316"/>
                  </a:lnTo>
                  <a:lnTo>
                    <a:pt x="2360" y="3282"/>
                  </a:lnTo>
                  <a:lnTo>
                    <a:pt x="2393" y="3251"/>
                  </a:lnTo>
                  <a:lnTo>
                    <a:pt x="2410" y="3236"/>
                  </a:lnTo>
                  <a:lnTo>
                    <a:pt x="2427" y="3223"/>
                  </a:lnTo>
                  <a:lnTo>
                    <a:pt x="2444" y="3211"/>
                  </a:lnTo>
                  <a:lnTo>
                    <a:pt x="2462" y="3198"/>
                  </a:lnTo>
                  <a:lnTo>
                    <a:pt x="2479" y="3189"/>
                  </a:lnTo>
                  <a:lnTo>
                    <a:pt x="2497" y="3179"/>
                  </a:lnTo>
                  <a:lnTo>
                    <a:pt x="2514" y="3170"/>
                  </a:lnTo>
                  <a:lnTo>
                    <a:pt x="2533" y="3162"/>
                  </a:lnTo>
                  <a:lnTo>
                    <a:pt x="2551" y="3155"/>
                  </a:lnTo>
                  <a:lnTo>
                    <a:pt x="2570" y="3149"/>
                  </a:lnTo>
                  <a:lnTo>
                    <a:pt x="2588" y="3146"/>
                  </a:lnTo>
                  <a:lnTo>
                    <a:pt x="2606" y="3142"/>
                  </a:lnTo>
                  <a:lnTo>
                    <a:pt x="2625" y="3141"/>
                  </a:lnTo>
                  <a:lnTo>
                    <a:pt x="2644" y="3140"/>
                  </a:lnTo>
                  <a:lnTo>
                    <a:pt x="2663" y="3141"/>
                  </a:lnTo>
                  <a:lnTo>
                    <a:pt x="2681" y="3142"/>
                  </a:lnTo>
                  <a:lnTo>
                    <a:pt x="2701" y="3146"/>
                  </a:lnTo>
                  <a:lnTo>
                    <a:pt x="2719" y="3149"/>
                  </a:lnTo>
                  <a:lnTo>
                    <a:pt x="2737" y="3155"/>
                  </a:lnTo>
                  <a:lnTo>
                    <a:pt x="2756" y="3162"/>
                  </a:lnTo>
                  <a:lnTo>
                    <a:pt x="2773" y="3170"/>
                  </a:lnTo>
                  <a:lnTo>
                    <a:pt x="2791" y="3179"/>
                  </a:lnTo>
                  <a:lnTo>
                    <a:pt x="2809" y="3189"/>
                  </a:lnTo>
                  <a:lnTo>
                    <a:pt x="2827" y="3198"/>
                  </a:lnTo>
                  <a:lnTo>
                    <a:pt x="2844" y="3211"/>
                  </a:lnTo>
                  <a:lnTo>
                    <a:pt x="2861" y="3223"/>
                  </a:lnTo>
                  <a:lnTo>
                    <a:pt x="2878" y="3236"/>
                  </a:lnTo>
                  <a:lnTo>
                    <a:pt x="2896" y="3251"/>
                  </a:lnTo>
                  <a:lnTo>
                    <a:pt x="2929" y="3282"/>
                  </a:lnTo>
                  <a:lnTo>
                    <a:pt x="2961" y="3316"/>
                  </a:lnTo>
                  <a:lnTo>
                    <a:pt x="2992" y="3353"/>
                  </a:lnTo>
                  <a:lnTo>
                    <a:pt x="3023" y="3391"/>
                  </a:lnTo>
                  <a:lnTo>
                    <a:pt x="3052" y="3433"/>
                  </a:lnTo>
                  <a:lnTo>
                    <a:pt x="3081" y="3474"/>
                  </a:lnTo>
                  <a:lnTo>
                    <a:pt x="3109" y="3518"/>
                  </a:lnTo>
                  <a:lnTo>
                    <a:pt x="3136" y="3564"/>
                  </a:lnTo>
                  <a:lnTo>
                    <a:pt x="3160" y="3610"/>
                  </a:lnTo>
                  <a:lnTo>
                    <a:pt x="3185" y="3658"/>
                  </a:lnTo>
                  <a:lnTo>
                    <a:pt x="3208" y="3705"/>
                  </a:lnTo>
                  <a:lnTo>
                    <a:pt x="3229" y="3752"/>
                  </a:lnTo>
                  <a:lnTo>
                    <a:pt x="3250" y="3799"/>
                  </a:lnTo>
                  <a:lnTo>
                    <a:pt x="3268" y="3846"/>
                  </a:lnTo>
                  <a:lnTo>
                    <a:pt x="3287" y="3892"/>
                  </a:lnTo>
                  <a:lnTo>
                    <a:pt x="3303" y="3936"/>
                  </a:lnTo>
                  <a:lnTo>
                    <a:pt x="3317" y="3980"/>
                  </a:lnTo>
                  <a:lnTo>
                    <a:pt x="3331" y="4022"/>
                  </a:lnTo>
                  <a:lnTo>
                    <a:pt x="3342" y="4061"/>
                  </a:lnTo>
                  <a:lnTo>
                    <a:pt x="3352" y="4099"/>
                  </a:lnTo>
                  <a:lnTo>
                    <a:pt x="3360" y="4134"/>
                  </a:lnTo>
                  <a:lnTo>
                    <a:pt x="3366" y="4167"/>
                  </a:lnTo>
                  <a:lnTo>
                    <a:pt x="3371" y="4196"/>
                  </a:lnTo>
                  <a:lnTo>
                    <a:pt x="3374" y="4222"/>
                  </a:lnTo>
                  <a:lnTo>
                    <a:pt x="3375" y="4244"/>
                  </a:lnTo>
                  <a:lnTo>
                    <a:pt x="3374" y="4264"/>
                  </a:lnTo>
                  <a:lnTo>
                    <a:pt x="3371" y="4284"/>
                  </a:lnTo>
                  <a:lnTo>
                    <a:pt x="3366" y="4304"/>
                  </a:lnTo>
                  <a:lnTo>
                    <a:pt x="3360" y="4324"/>
                  </a:lnTo>
                  <a:lnTo>
                    <a:pt x="3352" y="4342"/>
                  </a:lnTo>
                  <a:lnTo>
                    <a:pt x="3342" y="4360"/>
                  </a:lnTo>
                  <a:lnTo>
                    <a:pt x="3331" y="4379"/>
                  </a:lnTo>
                  <a:lnTo>
                    <a:pt x="3317" y="4397"/>
                  </a:lnTo>
                  <a:lnTo>
                    <a:pt x="3303" y="4414"/>
                  </a:lnTo>
                  <a:lnTo>
                    <a:pt x="3287" y="4432"/>
                  </a:lnTo>
                  <a:lnTo>
                    <a:pt x="3268" y="4447"/>
                  </a:lnTo>
                  <a:lnTo>
                    <a:pt x="3250" y="4463"/>
                  </a:lnTo>
                  <a:lnTo>
                    <a:pt x="3229" y="4479"/>
                  </a:lnTo>
                  <a:lnTo>
                    <a:pt x="3208" y="4494"/>
                  </a:lnTo>
                  <a:lnTo>
                    <a:pt x="3185" y="4509"/>
                  </a:lnTo>
                  <a:lnTo>
                    <a:pt x="3160" y="4522"/>
                  </a:lnTo>
                  <a:lnTo>
                    <a:pt x="3136" y="4535"/>
                  </a:lnTo>
                  <a:lnTo>
                    <a:pt x="3109" y="4548"/>
                  </a:lnTo>
                  <a:lnTo>
                    <a:pt x="3081" y="4559"/>
                  </a:lnTo>
                  <a:lnTo>
                    <a:pt x="3052" y="4570"/>
                  </a:lnTo>
                  <a:lnTo>
                    <a:pt x="3023" y="4580"/>
                  </a:lnTo>
                  <a:lnTo>
                    <a:pt x="2992" y="4590"/>
                  </a:lnTo>
                  <a:lnTo>
                    <a:pt x="2961" y="4598"/>
                  </a:lnTo>
                  <a:lnTo>
                    <a:pt x="2929" y="4607"/>
                  </a:lnTo>
                  <a:lnTo>
                    <a:pt x="2896" y="4613"/>
                  </a:lnTo>
                  <a:lnTo>
                    <a:pt x="2861" y="4619"/>
                  </a:lnTo>
                  <a:lnTo>
                    <a:pt x="2827" y="4625"/>
                  </a:lnTo>
                  <a:lnTo>
                    <a:pt x="2791" y="4629"/>
                  </a:lnTo>
                  <a:lnTo>
                    <a:pt x="2756" y="4633"/>
                  </a:lnTo>
                  <a:lnTo>
                    <a:pt x="2719" y="4635"/>
                  </a:lnTo>
                  <a:lnTo>
                    <a:pt x="2681" y="4636"/>
                  </a:lnTo>
                  <a:lnTo>
                    <a:pt x="2644" y="4637"/>
                  </a:lnTo>
                  <a:lnTo>
                    <a:pt x="2606" y="4636"/>
                  </a:lnTo>
                  <a:lnTo>
                    <a:pt x="2570" y="4635"/>
                  </a:lnTo>
                  <a:lnTo>
                    <a:pt x="2533" y="4633"/>
                  </a:lnTo>
                  <a:lnTo>
                    <a:pt x="2497" y="4629"/>
                  </a:lnTo>
                  <a:lnTo>
                    <a:pt x="2462" y="4625"/>
                  </a:lnTo>
                  <a:lnTo>
                    <a:pt x="2427" y="4619"/>
                  </a:lnTo>
                  <a:lnTo>
                    <a:pt x="2393" y="4613"/>
                  </a:lnTo>
                  <a:lnTo>
                    <a:pt x="2360" y="4607"/>
                  </a:lnTo>
                  <a:lnTo>
                    <a:pt x="2328" y="4598"/>
                  </a:lnTo>
                  <a:lnTo>
                    <a:pt x="2296" y="4590"/>
                  </a:lnTo>
                  <a:lnTo>
                    <a:pt x="2266" y="4580"/>
                  </a:lnTo>
                  <a:lnTo>
                    <a:pt x="2236" y="4570"/>
                  </a:lnTo>
                  <a:lnTo>
                    <a:pt x="2208" y="4559"/>
                  </a:lnTo>
                  <a:lnTo>
                    <a:pt x="2180" y="4548"/>
                  </a:lnTo>
                  <a:lnTo>
                    <a:pt x="2154" y="4535"/>
                  </a:lnTo>
                  <a:lnTo>
                    <a:pt x="2128" y="4522"/>
                  </a:lnTo>
                  <a:lnTo>
                    <a:pt x="2104" y="4509"/>
                  </a:lnTo>
                  <a:lnTo>
                    <a:pt x="2082" y="4494"/>
                  </a:lnTo>
                  <a:lnTo>
                    <a:pt x="2060" y="4479"/>
                  </a:lnTo>
                  <a:lnTo>
                    <a:pt x="2039" y="4463"/>
                  </a:lnTo>
                  <a:lnTo>
                    <a:pt x="2020" y="4447"/>
                  </a:lnTo>
                  <a:lnTo>
                    <a:pt x="2003" y="4432"/>
                  </a:lnTo>
                  <a:lnTo>
                    <a:pt x="1986" y="4414"/>
                  </a:lnTo>
                  <a:lnTo>
                    <a:pt x="1973" y="4397"/>
                  </a:lnTo>
                  <a:lnTo>
                    <a:pt x="1959" y="4379"/>
                  </a:lnTo>
                  <a:lnTo>
                    <a:pt x="1948" y="4360"/>
                  </a:lnTo>
                  <a:lnTo>
                    <a:pt x="1938" y="4342"/>
                  </a:lnTo>
                  <a:lnTo>
                    <a:pt x="1930" y="4324"/>
                  </a:lnTo>
                  <a:lnTo>
                    <a:pt x="1924" y="4304"/>
                  </a:lnTo>
                  <a:lnTo>
                    <a:pt x="1919" y="4284"/>
                  </a:lnTo>
                  <a:lnTo>
                    <a:pt x="1916" y="4264"/>
                  </a:lnTo>
                  <a:lnTo>
                    <a:pt x="1915" y="4244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576" y="0"/>
                  </a:lnTo>
                  <a:lnTo>
                    <a:pt x="2508" y="3"/>
                  </a:lnTo>
                  <a:lnTo>
                    <a:pt x="2441" y="8"/>
                  </a:lnTo>
                  <a:lnTo>
                    <a:pt x="2373" y="14"/>
                  </a:lnTo>
                  <a:lnTo>
                    <a:pt x="2307" y="21"/>
                  </a:lnTo>
                  <a:lnTo>
                    <a:pt x="2241" y="30"/>
                  </a:lnTo>
                  <a:lnTo>
                    <a:pt x="2176" y="41"/>
                  </a:lnTo>
                  <a:lnTo>
                    <a:pt x="2111" y="53"/>
                  </a:lnTo>
                  <a:lnTo>
                    <a:pt x="2047" y="68"/>
                  </a:lnTo>
                  <a:lnTo>
                    <a:pt x="1984" y="84"/>
                  </a:lnTo>
                  <a:lnTo>
                    <a:pt x="1920" y="100"/>
                  </a:lnTo>
                  <a:lnTo>
                    <a:pt x="1857" y="119"/>
                  </a:lnTo>
                  <a:lnTo>
                    <a:pt x="1796" y="139"/>
                  </a:lnTo>
                  <a:lnTo>
                    <a:pt x="1735" y="161"/>
                  </a:lnTo>
                  <a:lnTo>
                    <a:pt x="1675" y="183"/>
                  </a:lnTo>
                  <a:lnTo>
                    <a:pt x="1615" y="207"/>
                  </a:lnTo>
                  <a:lnTo>
                    <a:pt x="1556" y="233"/>
                  </a:lnTo>
                  <a:lnTo>
                    <a:pt x="1498" y="260"/>
                  </a:lnTo>
                  <a:lnTo>
                    <a:pt x="1441" y="290"/>
                  </a:lnTo>
                  <a:lnTo>
                    <a:pt x="1384" y="319"/>
                  </a:lnTo>
                  <a:lnTo>
                    <a:pt x="1328" y="350"/>
                  </a:lnTo>
                  <a:lnTo>
                    <a:pt x="1273" y="383"/>
                  </a:lnTo>
                  <a:lnTo>
                    <a:pt x="1219" y="416"/>
                  </a:lnTo>
                  <a:lnTo>
                    <a:pt x="1166" y="451"/>
                  </a:lnTo>
                  <a:lnTo>
                    <a:pt x="1113" y="488"/>
                  </a:lnTo>
                  <a:lnTo>
                    <a:pt x="1062" y="525"/>
                  </a:lnTo>
                  <a:lnTo>
                    <a:pt x="1012" y="564"/>
                  </a:lnTo>
                  <a:lnTo>
                    <a:pt x="963" y="603"/>
                  </a:lnTo>
                  <a:lnTo>
                    <a:pt x="913" y="645"/>
                  </a:lnTo>
                  <a:lnTo>
                    <a:pt x="866" y="687"/>
                  </a:lnTo>
                  <a:lnTo>
                    <a:pt x="820" y="730"/>
                  </a:lnTo>
                  <a:lnTo>
                    <a:pt x="774" y="774"/>
                  </a:lnTo>
                  <a:lnTo>
                    <a:pt x="730" y="819"/>
                  </a:lnTo>
                  <a:lnTo>
                    <a:pt x="687" y="866"/>
                  </a:lnTo>
                  <a:lnTo>
                    <a:pt x="645" y="914"/>
                  </a:lnTo>
                  <a:lnTo>
                    <a:pt x="603" y="961"/>
                  </a:lnTo>
                  <a:lnTo>
                    <a:pt x="564" y="1012"/>
                  </a:lnTo>
                  <a:lnTo>
                    <a:pt x="525" y="1062"/>
                  </a:lnTo>
                  <a:lnTo>
                    <a:pt x="488" y="1113"/>
                  </a:lnTo>
                  <a:lnTo>
                    <a:pt x="451" y="1165"/>
                  </a:lnTo>
                  <a:lnTo>
                    <a:pt x="417" y="1219"/>
                  </a:lnTo>
                  <a:lnTo>
                    <a:pt x="383" y="1273"/>
                  </a:lnTo>
                  <a:lnTo>
                    <a:pt x="351" y="1328"/>
                  </a:lnTo>
                  <a:lnTo>
                    <a:pt x="319" y="1383"/>
                  </a:lnTo>
                  <a:lnTo>
                    <a:pt x="290" y="1439"/>
                  </a:lnTo>
                  <a:lnTo>
                    <a:pt x="260" y="1497"/>
                  </a:lnTo>
                  <a:lnTo>
                    <a:pt x="233" y="1556"/>
                  </a:lnTo>
                  <a:lnTo>
                    <a:pt x="207" y="1615"/>
                  </a:lnTo>
                  <a:lnTo>
                    <a:pt x="183" y="1673"/>
                  </a:lnTo>
                  <a:lnTo>
                    <a:pt x="161" y="1735"/>
                  </a:lnTo>
                  <a:lnTo>
                    <a:pt x="139" y="1796"/>
                  </a:lnTo>
                  <a:lnTo>
                    <a:pt x="119" y="1857"/>
                  </a:lnTo>
                  <a:lnTo>
                    <a:pt x="101" y="1920"/>
                  </a:lnTo>
                  <a:lnTo>
                    <a:pt x="84" y="1982"/>
                  </a:lnTo>
                  <a:lnTo>
                    <a:pt x="68" y="2046"/>
                  </a:lnTo>
                  <a:lnTo>
                    <a:pt x="54" y="2111"/>
                  </a:lnTo>
                  <a:lnTo>
                    <a:pt x="41" y="2175"/>
                  </a:lnTo>
                  <a:lnTo>
                    <a:pt x="31" y="2241"/>
                  </a:lnTo>
                  <a:lnTo>
                    <a:pt x="21" y="2306"/>
                  </a:lnTo>
                  <a:lnTo>
                    <a:pt x="14" y="2373"/>
                  </a:lnTo>
                  <a:lnTo>
                    <a:pt x="8" y="2440"/>
                  </a:lnTo>
                  <a:lnTo>
                    <a:pt x="4" y="2507"/>
                  </a:lnTo>
                  <a:lnTo>
                    <a:pt x="0" y="2574"/>
                  </a:lnTo>
                  <a:lnTo>
                    <a:pt x="0" y="2643"/>
                  </a:lnTo>
                  <a:lnTo>
                    <a:pt x="0" y="2712"/>
                  </a:lnTo>
                  <a:lnTo>
                    <a:pt x="4" y="2779"/>
                  </a:lnTo>
                  <a:lnTo>
                    <a:pt x="8" y="2847"/>
                  </a:lnTo>
                  <a:lnTo>
                    <a:pt x="14" y="2914"/>
                  </a:lnTo>
                  <a:lnTo>
                    <a:pt x="21" y="2980"/>
                  </a:lnTo>
                  <a:lnTo>
                    <a:pt x="31" y="3046"/>
                  </a:lnTo>
                  <a:lnTo>
                    <a:pt x="41" y="3111"/>
                  </a:lnTo>
                  <a:lnTo>
                    <a:pt x="54" y="3176"/>
                  </a:lnTo>
                  <a:lnTo>
                    <a:pt x="68" y="3240"/>
                  </a:lnTo>
                  <a:lnTo>
                    <a:pt x="84" y="3304"/>
                  </a:lnTo>
                  <a:lnTo>
                    <a:pt x="101" y="3368"/>
                  </a:lnTo>
                  <a:lnTo>
                    <a:pt x="119" y="3430"/>
                  </a:lnTo>
                  <a:lnTo>
                    <a:pt x="139" y="3491"/>
                  </a:lnTo>
                  <a:lnTo>
                    <a:pt x="161" y="3553"/>
                  </a:lnTo>
                  <a:lnTo>
                    <a:pt x="183" y="3613"/>
                  </a:lnTo>
                  <a:lnTo>
                    <a:pt x="207" y="3673"/>
                  </a:lnTo>
                  <a:lnTo>
                    <a:pt x="233" y="3732"/>
                  </a:lnTo>
                  <a:lnTo>
                    <a:pt x="260" y="3789"/>
                  </a:lnTo>
                  <a:lnTo>
                    <a:pt x="290" y="3847"/>
                  </a:lnTo>
                  <a:lnTo>
                    <a:pt x="319" y="3903"/>
                  </a:lnTo>
                  <a:lnTo>
                    <a:pt x="351" y="3960"/>
                  </a:lnTo>
                  <a:lnTo>
                    <a:pt x="383" y="4015"/>
                  </a:lnTo>
                  <a:lnTo>
                    <a:pt x="417" y="4069"/>
                  </a:lnTo>
                  <a:lnTo>
                    <a:pt x="451" y="4121"/>
                  </a:lnTo>
                  <a:lnTo>
                    <a:pt x="488" y="4174"/>
                  </a:lnTo>
                  <a:lnTo>
                    <a:pt x="525" y="4226"/>
                  </a:lnTo>
                  <a:lnTo>
                    <a:pt x="564" y="4276"/>
                  </a:lnTo>
                  <a:lnTo>
                    <a:pt x="603" y="4325"/>
                  </a:lnTo>
                  <a:lnTo>
                    <a:pt x="645" y="4374"/>
                  </a:lnTo>
                  <a:lnTo>
                    <a:pt x="687" y="4421"/>
                  </a:lnTo>
                  <a:lnTo>
                    <a:pt x="730" y="4467"/>
                  </a:lnTo>
                  <a:lnTo>
                    <a:pt x="774" y="4512"/>
                  </a:lnTo>
                  <a:lnTo>
                    <a:pt x="820" y="4558"/>
                  </a:lnTo>
                  <a:lnTo>
                    <a:pt x="866" y="4601"/>
                  </a:lnTo>
                  <a:lnTo>
                    <a:pt x="913" y="4642"/>
                  </a:lnTo>
                  <a:lnTo>
                    <a:pt x="963" y="4684"/>
                  </a:lnTo>
                  <a:lnTo>
                    <a:pt x="1012" y="4723"/>
                  </a:lnTo>
                  <a:lnTo>
                    <a:pt x="1062" y="4762"/>
                  </a:lnTo>
                  <a:lnTo>
                    <a:pt x="1113" y="4799"/>
                  </a:lnTo>
                  <a:lnTo>
                    <a:pt x="1166" y="4836"/>
                  </a:lnTo>
                  <a:lnTo>
                    <a:pt x="1219" y="4870"/>
                  </a:lnTo>
                  <a:lnTo>
                    <a:pt x="1273" y="4905"/>
                  </a:lnTo>
                  <a:lnTo>
                    <a:pt x="1328" y="4937"/>
                  </a:lnTo>
                  <a:lnTo>
                    <a:pt x="1384" y="4968"/>
                  </a:lnTo>
                  <a:lnTo>
                    <a:pt x="1441" y="4998"/>
                  </a:lnTo>
                  <a:lnTo>
                    <a:pt x="1498" y="5026"/>
                  </a:lnTo>
                  <a:lnTo>
                    <a:pt x="1556" y="5054"/>
                  </a:lnTo>
                  <a:lnTo>
                    <a:pt x="1615" y="5080"/>
                  </a:lnTo>
                  <a:lnTo>
                    <a:pt x="1675" y="5104"/>
                  </a:lnTo>
                  <a:lnTo>
                    <a:pt x="1735" y="5127"/>
                  </a:lnTo>
                  <a:lnTo>
                    <a:pt x="1796" y="5149"/>
                  </a:lnTo>
                  <a:lnTo>
                    <a:pt x="1857" y="5168"/>
                  </a:lnTo>
                  <a:lnTo>
                    <a:pt x="1920" y="5187"/>
                  </a:lnTo>
                  <a:lnTo>
                    <a:pt x="1984" y="5204"/>
                  </a:lnTo>
                  <a:lnTo>
                    <a:pt x="2047" y="5220"/>
                  </a:lnTo>
                  <a:lnTo>
                    <a:pt x="2111" y="5233"/>
                  </a:lnTo>
                  <a:lnTo>
                    <a:pt x="2176" y="5245"/>
                  </a:lnTo>
                  <a:lnTo>
                    <a:pt x="2241" y="5256"/>
                  </a:lnTo>
                  <a:lnTo>
                    <a:pt x="2307" y="5266"/>
                  </a:lnTo>
                  <a:lnTo>
                    <a:pt x="2373" y="5274"/>
                  </a:lnTo>
                  <a:lnTo>
                    <a:pt x="2441" y="5280"/>
                  </a:lnTo>
                  <a:lnTo>
                    <a:pt x="2508" y="5283"/>
                  </a:lnTo>
                  <a:lnTo>
                    <a:pt x="2576" y="5286"/>
                  </a:lnTo>
                  <a:lnTo>
                    <a:pt x="2644" y="5287"/>
                  </a:lnTo>
                  <a:lnTo>
                    <a:pt x="2712" y="5286"/>
                  </a:lnTo>
                  <a:lnTo>
                    <a:pt x="2780" y="5283"/>
                  </a:lnTo>
                  <a:lnTo>
                    <a:pt x="2848" y="5280"/>
                  </a:lnTo>
                  <a:lnTo>
                    <a:pt x="2914" y="5274"/>
                  </a:lnTo>
                  <a:lnTo>
                    <a:pt x="2980" y="5266"/>
                  </a:lnTo>
                  <a:lnTo>
                    <a:pt x="3046" y="5256"/>
                  </a:lnTo>
                  <a:lnTo>
                    <a:pt x="3111" y="5245"/>
                  </a:lnTo>
                  <a:lnTo>
                    <a:pt x="3176" y="5233"/>
                  </a:lnTo>
                  <a:lnTo>
                    <a:pt x="3241" y="5220"/>
                  </a:lnTo>
                  <a:lnTo>
                    <a:pt x="3305" y="5204"/>
                  </a:lnTo>
                  <a:lnTo>
                    <a:pt x="3368" y="5187"/>
                  </a:lnTo>
                  <a:lnTo>
                    <a:pt x="3430" y="5168"/>
                  </a:lnTo>
                  <a:lnTo>
                    <a:pt x="3491" y="5149"/>
                  </a:lnTo>
                  <a:lnTo>
                    <a:pt x="3553" y="5127"/>
                  </a:lnTo>
                  <a:lnTo>
                    <a:pt x="3613" y="5104"/>
                  </a:lnTo>
                  <a:lnTo>
                    <a:pt x="3673" y="5080"/>
                  </a:lnTo>
                  <a:lnTo>
                    <a:pt x="3732" y="5054"/>
                  </a:lnTo>
                  <a:lnTo>
                    <a:pt x="3790" y="5026"/>
                  </a:lnTo>
                  <a:lnTo>
                    <a:pt x="3847" y="4998"/>
                  </a:lnTo>
                  <a:lnTo>
                    <a:pt x="3904" y="4968"/>
                  </a:lnTo>
                  <a:lnTo>
                    <a:pt x="3960" y="4937"/>
                  </a:lnTo>
                  <a:lnTo>
                    <a:pt x="4015" y="4905"/>
                  </a:lnTo>
                  <a:lnTo>
                    <a:pt x="4069" y="4870"/>
                  </a:lnTo>
                  <a:lnTo>
                    <a:pt x="4121" y="4836"/>
                  </a:lnTo>
                  <a:lnTo>
                    <a:pt x="4174" y="4799"/>
                  </a:lnTo>
                  <a:lnTo>
                    <a:pt x="4226" y="4762"/>
                  </a:lnTo>
                  <a:lnTo>
                    <a:pt x="4276" y="4723"/>
                  </a:lnTo>
                  <a:lnTo>
                    <a:pt x="4325" y="4684"/>
                  </a:lnTo>
                  <a:lnTo>
                    <a:pt x="4374" y="4642"/>
                  </a:lnTo>
                  <a:lnTo>
                    <a:pt x="4422" y="4601"/>
                  </a:lnTo>
                  <a:lnTo>
                    <a:pt x="4468" y="4558"/>
                  </a:lnTo>
                  <a:lnTo>
                    <a:pt x="4514" y="4512"/>
                  </a:lnTo>
                  <a:lnTo>
                    <a:pt x="4558" y="4467"/>
                  </a:lnTo>
                  <a:lnTo>
                    <a:pt x="4601" y="4421"/>
                  </a:lnTo>
                  <a:lnTo>
                    <a:pt x="4642" y="4374"/>
                  </a:lnTo>
                  <a:lnTo>
                    <a:pt x="4684" y="4325"/>
                  </a:lnTo>
                  <a:lnTo>
                    <a:pt x="4723" y="4276"/>
                  </a:lnTo>
                  <a:lnTo>
                    <a:pt x="4762" y="4226"/>
                  </a:lnTo>
                  <a:lnTo>
                    <a:pt x="4799" y="4174"/>
                  </a:lnTo>
                  <a:lnTo>
                    <a:pt x="4836" y="4121"/>
                  </a:lnTo>
                  <a:lnTo>
                    <a:pt x="4870" y="4069"/>
                  </a:lnTo>
                  <a:lnTo>
                    <a:pt x="4905" y="4015"/>
                  </a:lnTo>
                  <a:lnTo>
                    <a:pt x="4938" y="3960"/>
                  </a:lnTo>
                  <a:lnTo>
                    <a:pt x="4968" y="3903"/>
                  </a:lnTo>
                  <a:lnTo>
                    <a:pt x="4998" y="3847"/>
                  </a:lnTo>
                  <a:lnTo>
                    <a:pt x="5027" y="3789"/>
                  </a:lnTo>
                  <a:lnTo>
                    <a:pt x="5054" y="3732"/>
                  </a:lnTo>
                  <a:lnTo>
                    <a:pt x="5080" y="3673"/>
                  </a:lnTo>
                  <a:lnTo>
                    <a:pt x="5104" y="3613"/>
                  </a:lnTo>
                  <a:lnTo>
                    <a:pt x="5126" y="3553"/>
                  </a:lnTo>
                  <a:lnTo>
                    <a:pt x="5149" y="3491"/>
                  </a:lnTo>
                  <a:lnTo>
                    <a:pt x="5168" y="3430"/>
                  </a:lnTo>
                  <a:lnTo>
                    <a:pt x="5187" y="3368"/>
                  </a:lnTo>
                  <a:lnTo>
                    <a:pt x="5204" y="3304"/>
                  </a:lnTo>
                  <a:lnTo>
                    <a:pt x="5220" y="3240"/>
                  </a:lnTo>
                  <a:lnTo>
                    <a:pt x="5233" y="3176"/>
                  </a:lnTo>
                  <a:lnTo>
                    <a:pt x="5247" y="3111"/>
                  </a:lnTo>
                  <a:lnTo>
                    <a:pt x="5256" y="3046"/>
                  </a:lnTo>
                  <a:lnTo>
                    <a:pt x="5266" y="2980"/>
                  </a:lnTo>
                  <a:lnTo>
                    <a:pt x="5274" y="2914"/>
                  </a:lnTo>
                  <a:lnTo>
                    <a:pt x="5280" y="2847"/>
                  </a:lnTo>
                  <a:lnTo>
                    <a:pt x="5283" y="2779"/>
                  </a:lnTo>
                  <a:lnTo>
                    <a:pt x="5287" y="2712"/>
                  </a:lnTo>
                  <a:lnTo>
                    <a:pt x="5287" y="2643"/>
                  </a:lnTo>
                  <a:lnTo>
                    <a:pt x="5287" y="2574"/>
                  </a:lnTo>
                  <a:lnTo>
                    <a:pt x="5283" y="2507"/>
                  </a:lnTo>
                  <a:lnTo>
                    <a:pt x="5280" y="2440"/>
                  </a:lnTo>
                  <a:lnTo>
                    <a:pt x="5274" y="2373"/>
                  </a:lnTo>
                  <a:lnTo>
                    <a:pt x="5266" y="2306"/>
                  </a:lnTo>
                  <a:lnTo>
                    <a:pt x="5256" y="2241"/>
                  </a:lnTo>
                  <a:lnTo>
                    <a:pt x="5247" y="2175"/>
                  </a:lnTo>
                  <a:lnTo>
                    <a:pt x="5233" y="2111"/>
                  </a:lnTo>
                  <a:lnTo>
                    <a:pt x="5220" y="2046"/>
                  </a:lnTo>
                  <a:lnTo>
                    <a:pt x="5204" y="1982"/>
                  </a:lnTo>
                  <a:lnTo>
                    <a:pt x="5187" y="1920"/>
                  </a:lnTo>
                  <a:lnTo>
                    <a:pt x="5168" y="1857"/>
                  </a:lnTo>
                  <a:lnTo>
                    <a:pt x="5149" y="1796"/>
                  </a:lnTo>
                  <a:lnTo>
                    <a:pt x="5126" y="1735"/>
                  </a:lnTo>
                  <a:lnTo>
                    <a:pt x="5104" y="1673"/>
                  </a:lnTo>
                  <a:lnTo>
                    <a:pt x="5080" y="1615"/>
                  </a:lnTo>
                  <a:lnTo>
                    <a:pt x="5054" y="1556"/>
                  </a:lnTo>
                  <a:lnTo>
                    <a:pt x="5027" y="1497"/>
                  </a:lnTo>
                  <a:lnTo>
                    <a:pt x="4998" y="1439"/>
                  </a:lnTo>
                  <a:lnTo>
                    <a:pt x="4968" y="1383"/>
                  </a:lnTo>
                  <a:lnTo>
                    <a:pt x="4938" y="1328"/>
                  </a:lnTo>
                  <a:lnTo>
                    <a:pt x="4905" y="1273"/>
                  </a:lnTo>
                  <a:lnTo>
                    <a:pt x="4870" y="1219"/>
                  </a:lnTo>
                  <a:lnTo>
                    <a:pt x="4836" y="1165"/>
                  </a:lnTo>
                  <a:lnTo>
                    <a:pt x="4799" y="1113"/>
                  </a:lnTo>
                  <a:lnTo>
                    <a:pt x="4762" y="1062"/>
                  </a:lnTo>
                  <a:lnTo>
                    <a:pt x="4723" y="1012"/>
                  </a:lnTo>
                  <a:lnTo>
                    <a:pt x="4684" y="961"/>
                  </a:lnTo>
                  <a:lnTo>
                    <a:pt x="4642" y="914"/>
                  </a:lnTo>
                  <a:lnTo>
                    <a:pt x="4601" y="866"/>
                  </a:lnTo>
                  <a:lnTo>
                    <a:pt x="4558" y="819"/>
                  </a:lnTo>
                  <a:lnTo>
                    <a:pt x="4514" y="774"/>
                  </a:lnTo>
                  <a:lnTo>
                    <a:pt x="4468" y="730"/>
                  </a:lnTo>
                  <a:lnTo>
                    <a:pt x="4422" y="687"/>
                  </a:lnTo>
                  <a:lnTo>
                    <a:pt x="4374" y="645"/>
                  </a:lnTo>
                  <a:lnTo>
                    <a:pt x="4325" y="603"/>
                  </a:lnTo>
                  <a:lnTo>
                    <a:pt x="4276" y="564"/>
                  </a:lnTo>
                  <a:lnTo>
                    <a:pt x="4226" y="525"/>
                  </a:lnTo>
                  <a:lnTo>
                    <a:pt x="4174" y="488"/>
                  </a:lnTo>
                  <a:lnTo>
                    <a:pt x="4121" y="451"/>
                  </a:lnTo>
                  <a:lnTo>
                    <a:pt x="4069" y="416"/>
                  </a:lnTo>
                  <a:lnTo>
                    <a:pt x="4015" y="383"/>
                  </a:lnTo>
                  <a:lnTo>
                    <a:pt x="3960" y="350"/>
                  </a:lnTo>
                  <a:lnTo>
                    <a:pt x="3904" y="319"/>
                  </a:lnTo>
                  <a:lnTo>
                    <a:pt x="3847" y="290"/>
                  </a:lnTo>
                  <a:lnTo>
                    <a:pt x="3790" y="260"/>
                  </a:lnTo>
                  <a:lnTo>
                    <a:pt x="3732" y="233"/>
                  </a:lnTo>
                  <a:lnTo>
                    <a:pt x="3673" y="207"/>
                  </a:lnTo>
                  <a:lnTo>
                    <a:pt x="3613" y="183"/>
                  </a:lnTo>
                  <a:lnTo>
                    <a:pt x="3553" y="161"/>
                  </a:lnTo>
                  <a:lnTo>
                    <a:pt x="3491" y="139"/>
                  </a:lnTo>
                  <a:lnTo>
                    <a:pt x="3430" y="119"/>
                  </a:lnTo>
                  <a:lnTo>
                    <a:pt x="3368" y="100"/>
                  </a:lnTo>
                  <a:lnTo>
                    <a:pt x="3305" y="84"/>
                  </a:lnTo>
                  <a:lnTo>
                    <a:pt x="3241" y="68"/>
                  </a:lnTo>
                  <a:lnTo>
                    <a:pt x="3176" y="53"/>
                  </a:lnTo>
                  <a:lnTo>
                    <a:pt x="3111" y="41"/>
                  </a:lnTo>
                  <a:lnTo>
                    <a:pt x="3046" y="30"/>
                  </a:lnTo>
                  <a:lnTo>
                    <a:pt x="2980" y="21"/>
                  </a:lnTo>
                  <a:lnTo>
                    <a:pt x="2914" y="14"/>
                  </a:lnTo>
                  <a:lnTo>
                    <a:pt x="2848" y="8"/>
                  </a:lnTo>
                  <a:lnTo>
                    <a:pt x="2780" y="3"/>
                  </a:lnTo>
                  <a:lnTo>
                    <a:pt x="2712" y="0"/>
                  </a:lnTo>
                  <a:lnTo>
                    <a:pt x="26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KSO_Shape"/>
            <p:cNvSpPr/>
            <p:nvPr/>
          </p:nvSpPr>
          <p:spPr>
            <a:xfrm>
              <a:off x="8000845" y="3602674"/>
              <a:ext cx="271102" cy="274302"/>
            </a:xfrm>
            <a:custGeom>
              <a:avLst/>
              <a:gdLst>
                <a:gd name="connsiteX0" fmla="*/ 876522 w 1879600"/>
                <a:gd name="connsiteY0" fmla="*/ 1026915 h 1901723"/>
                <a:gd name="connsiteX1" fmla="*/ 1879600 w 1879600"/>
                <a:gd name="connsiteY1" fmla="*/ 1035310 h 1901723"/>
                <a:gd name="connsiteX2" fmla="*/ 1879600 w 1879600"/>
                <a:gd name="connsiteY2" fmla="*/ 1901723 h 1901723"/>
                <a:gd name="connsiteX3" fmla="*/ 876522 w 1879600"/>
                <a:gd name="connsiteY3" fmla="*/ 1775813 h 1901723"/>
                <a:gd name="connsiteX4" fmla="*/ 0 w 1879600"/>
                <a:gd name="connsiteY4" fmla="*/ 1014080 h 1901723"/>
                <a:gd name="connsiteX5" fmla="*/ 717549 w 1879600"/>
                <a:gd name="connsiteY5" fmla="*/ 1026818 h 1901723"/>
                <a:gd name="connsiteX6" fmla="*/ 717549 w 1879600"/>
                <a:gd name="connsiteY6" fmla="*/ 1753167 h 1901723"/>
                <a:gd name="connsiteX7" fmla="*/ 0 w 1879600"/>
                <a:gd name="connsiteY7" fmla="*/ 1642117 h 1901723"/>
                <a:gd name="connsiteX8" fmla="*/ 717549 w 1879600"/>
                <a:gd name="connsiteY8" fmla="*/ 159389 h 1901723"/>
                <a:gd name="connsiteX9" fmla="*/ 717549 w 1879600"/>
                <a:gd name="connsiteY9" fmla="*/ 883871 h 1901723"/>
                <a:gd name="connsiteX10" fmla="*/ 0 w 1879600"/>
                <a:gd name="connsiteY10" fmla="*/ 908194 h 1901723"/>
                <a:gd name="connsiteX11" fmla="*/ 0 w 1879600"/>
                <a:gd name="connsiteY11" fmla="*/ 256684 h 1901723"/>
                <a:gd name="connsiteX12" fmla="*/ 1879600 w 1879600"/>
                <a:gd name="connsiteY12" fmla="*/ 0 h 1901723"/>
                <a:gd name="connsiteX13" fmla="*/ 1879600 w 1879600"/>
                <a:gd name="connsiteY13" fmla="*/ 872112 h 1901723"/>
                <a:gd name="connsiteX14" fmla="*/ 879497 w 1879600"/>
                <a:gd name="connsiteY14" fmla="*/ 880660 h 1901723"/>
                <a:gd name="connsiteX15" fmla="*/ 876522 w 1879600"/>
                <a:gd name="connsiteY15" fmla="*/ 626314 h 1901723"/>
                <a:gd name="connsiteX16" fmla="*/ 876522 w 1879600"/>
                <a:gd name="connsiteY16" fmla="*/ 144511 h 19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79600" h="1901723">
                  <a:moveTo>
                    <a:pt x="876522" y="1026915"/>
                  </a:moveTo>
                  <a:lnTo>
                    <a:pt x="1879600" y="1035310"/>
                  </a:lnTo>
                  <a:lnTo>
                    <a:pt x="1879600" y="1901723"/>
                  </a:lnTo>
                  <a:lnTo>
                    <a:pt x="876522" y="1775813"/>
                  </a:lnTo>
                  <a:close/>
                  <a:moveTo>
                    <a:pt x="0" y="1014080"/>
                  </a:moveTo>
                  <a:lnTo>
                    <a:pt x="717549" y="1026818"/>
                  </a:lnTo>
                  <a:lnTo>
                    <a:pt x="717549" y="1753167"/>
                  </a:lnTo>
                  <a:lnTo>
                    <a:pt x="0" y="1642117"/>
                  </a:lnTo>
                  <a:close/>
                  <a:moveTo>
                    <a:pt x="717549" y="159389"/>
                  </a:moveTo>
                  <a:lnTo>
                    <a:pt x="717549" y="883871"/>
                  </a:lnTo>
                  <a:lnTo>
                    <a:pt x="0" y="908194"/>
                  </a:lnTo>
                  <a:lnTo>
                    <a:pt x="0" y="256684"/>
                  </a:lnTo>
                  <a:close/>
                  <a:moveTo>
                    <a:pt x="1879600" y="0"/>
                  </a:moveTo>
                  <a:lnTo>
                    <a:pt x="1879600" y="872112"/>
                  </a:lnTo>
                  <a:lnTo>
                    <a:pt x="879497" y="880660"/>
                  </a:lnTo>
                  <a:lnTo>
                    <a:pt x="876522" y="626314"/>
                  </a:lnTo>
                  <a:lnTo>
                    <a:pt x="876522" y="144511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0" name="KSO_Shape"/>
            <p:cNvSpPr/>
            <p:nvPr/>
          </p:nvSpPr>
          <p:spPr bwMode="auto">
            <a:xfrm>
              <a:off x="4377646" y="3595355"/>
              <a:ext cx="388708" cy="288940"/>
            </a:xfrm>
            <a:custGeom>
              <a:avLst/>
              <a:gdLst>
                <a:gd name="T0" fmla="*/ 2147483646 w 257"/>
                <a:gd name="T1" fmla="*/ 2147483646 h 191"/>
                <a:gd name="T2" fmla="*/ 2147483646 w 257"/>
                <a:gd name="T3" fmla="*/ 2147483646 h 191"/>
                <a:gd name="T4" fmla="*/ 2147483646 w 257"/>
                <a:gd name="T5" fmla="*/ 2147483646 h 191"/>
                <a:gd name="T6" fmla="*/ 2147483646 w 257"/>
                <a:gd name="T7" fmla="*/ 2147483646 h 191"/>
                <a:gd name="T8" fmla="*/ 2147483646 w 257"/>
                <a:gd name="T9" fmla="*/ 2147483646 h 191"/>
                <a:gd name="T10" fmla="*/ 2147483646 w 257"/>
                <a:gd name="T11" fmla="*/ 2147483646 h 191"/>
                <a:gd name="T12" fmla="*/ 2147483646 w 257"/>
                <a:gd name="T13" fmla="*/ 2147483646 h 191"/>
                <a:gd name="T14" fmla="*/ 2147483646 w 257"/>
                <a:gd name="T15" fmla="*/ 2147483646 h 191"/>
                <a:gd name="T16" fmla="*/ 2147483646 w 257"/>
                <a:gd name="T17" fmla="*/ 2147483646 h 191"/>
                <a:gd name="T18" fmla="*/ 2147483646 w 257"/>
                <a:gd name="T19" fmla="*/ 2147483646 h 191"/>
                <a:gd name="T20" fmla="*/ 2147483646 w 257"/>
                <a:gd name="T21" fmla="*/ 2147483646 h 191"/>
                <a:gd name="T22" fmla="*/ 2147483646 w 257"/>
                <a:gd name="T23" fmla="*/ 2147483646 h 191"/>
                <a:gd name="T24" fmla="*/ 2147483646 w 257"/>
                <a:gd name="T25" fmla="*/ 2147483646 h 191"/>
                <a:gd name="T26" fmla="*/ 2147483646 w 257"/>
                <a:gd name="T27" fmla="*/ 2147483646 h 191"/>
                <a:gd name="T28" fmla="*/ 2147483646 w 257"/>
                <a:gd name="T29" fmla="*/ 2147483646 h 191"/>
                <a:gd name="T30" fmla="*/ 2147483646 w 257"/>
                <a:gd name="T31" fmla="*/ 2147483646 h 191"/>
                <a:gd name="T32" fmla="*/ 2147483646 w 257"/>
                <a:gd name="T33" fmla="*/ 2147483646 h 191"/>
                <a:gd name="T34" fmla="*/ 2147483646 w 257"/>
                <a:gd name="T35" fmla="*/ 2147483646 h 191"/>
                <a:gd name="T36" fmla="*/ 2147483646 w 257"/>
                <a:gd name="T37" fmla="*/ 2147483646 h 191"/>
                <a:gd name="T38" fmla="*/ 2147483646 w 257"/>
                <a:gd name="T39" fmla="*/ 2147483646 h 191"/>
                <a:gd name="T40" fmla="*/ 2147483646 w 257"/>
                <a:gd name="T41" fmla="*/ 2147483646 h 191"/>
                <a:gd name="T42" fmla="*/ 2147483646 w 257"/>
                <a:gd name="T43" fmla="*/ 2147483646 h 191"/>
                <a:gd name="T44" fmla="*/ 2147483646 w 257"/>
                <a:gd name="T45" fmla="*/ 2147483646 h 191"/>
                <a:gd name="T46" fmla="*/ 2147483646 w 257"/>
                <a:gd name="T47" fmla="*/ 2147483646 h 191"/>
                <a:gd name="T48" fmla="*/ 2147483646 w 257"/>
                <a:gd name="T49" fmla="*/ 2147483646 h 191"/>
                <a:gd name="T50" fmla="*/ 2147483646 w 257"/>
                <a:gd name="T51" fmla="*/ 2147483646 h 191"/>
                <a:gd name="T52" fmla="*/ 2147483646 w 257"/>
                <a:gd name="T53" fmla="*/ 2147483646 h 191"/>
                <a:gd name="T54" fmla="*/ 2147483646 w 257"/>
                <a:gd name="T55" fmla="*/ 2147483646 h 191"/>
                <a:gd name="T56" fmla="*/ 2147483646 w 257"/>
                <a:gd name="T57" fmla="*/ 2147483646 h 191"/>
                <a:gd name="T58" fmla="*/ 2147483646 w 257"/>
                <a:gd name="T59" fmla="*/ 2147483646 h 191"/>
                <a:gd name="T60" fmla="*/ 2147483646 w 257"/>
                <a:gd name="T61" fmla="*/ 2147483646 h 191"/>
                <a:gd name="T62" fmla="*/ 2147483646 w 257"/>
                <a:gd name="T63" fmla="*/ 2147483646 h 191"/>
                <a:gd name="T64" fmla="*/ 2147483646 w 257"/>
                <a:gd name="T65" fmla="*/ 2147483646 h 191"/>
                <a:gd name="T66" fmla="*/ 2147483646 w 257"/>
                <a:gd name="T67" fmla="*/ 2147483646 h 191"/>
                <a:gd name="T68" fmla="*/ 2147483646 w 257"/>
                <a:gd name="T69" fmla="*/ 2147483646 h 191"/>
                <a:gd name="T70" fmla="*/ 2147483646 w 257"/>
                <a:gd name="T71" fmla="*/ 2147483646 h 191"/>
                <a:gd name="T72" fmla="*/ 2147483646 w 257"/>
                <a:gd name="T73" fmla="*/ 2147483646 h 191"/>
                <a:gd name="T74" fmla="*/ 2147483646 w 257"/>
                <a:gd name="T75" fmla="*/ 2147483646 h 191"/>
                <a:gd name="T76" fmla="*/ 2147483646 w 257"/>
                <a:gd name="T77" fmla="*/ 2147483646 h 191"/>
                <a:gd name="T78" fmla="*/ 2147483646 w 257"/>
                <a:gd name="T79" fmla="*/ 2147483646 h 191"/>
                <a:gd name="T80" fmla="*/ 2147483646 w 257"/>
                <a:gd name="T81" fmla="*/ 2147483646 h 191"/>
                <a:gd name="T82" fmla="*/ 2147483646 w 257"/>
                <a:gd name="T83" fmla="*/ 2147483646 h 191"/>
                <a:gd name="T84" fmla="*/ 2147483646 w 257"/>
                <a:gd name="T85" fmla="*/ 2147483646 h 191"/>
                <a:gd name="T86" fmla="*/ 2147483646 w 257"/>
                <a:gd name="T87" fmla="*/ 2147483646 h 191"/>
                <a:gd name="T88" fmla="*/ 2147483646 w 257"/>
                <a:gd name="T89" fmla="*/ 2147483646 h 191"/>
                <a:gd name="T90" fmla="*/ 2147483646 w 257"/>
                <a:gd name="T91" fmla="*/ 2147483646 h 191"/>
                <a:gd name="T92" fmla="*/ 2147483646 w 257"/>
                <a:gd name="T93" fmla="*/ 2147483646 h 191"/>
                <a:gd name="T94" fmla="*/ 2147483646 w 257"/>
                <a:gd name="T95" fmla="*/ 2147483646 h 191"/>
                <a:gd name="T96" fmla="*/ 2147483646 w 257"/>
                <a:gd name="T97" fmla="*/ 2147483646 h 191"/>
                <a:gd name="T98" fmla="*/ 2147483646 w 257"/>
                <a:gd name="T99" fmla="*/ 2147483646 h 1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57" h="191">
                  <a:moveTo>
                    <a:pt x="33" y="125"/>
                  </a:moveTo>
                  <a:cubicBezTo>
                    <a:pt x="55" y="125"/>
                    <a:pt x="55" y="125"/>
                    <a:pt x="55" y="125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1" y="122"/>
                    <a:pt x="37" y="120"/>
                    <a:pt x="34" y="118"/>
                  </a:cubicBezTo>
                  <a:cubicBezTo>
                    <a:pt x="32" y="115"/>
                    <a:pt x="30" y="111"/>
                    <a:pt x="30" y="10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1"/>
                    <a:pt x="32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7" y="2"/>
                    <a:pt x="41" y="0"/>
                    <a:pt x="45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0"/>
                    <a:pt x="217" y="2"/>
                    <a:pt x="220" y="5"/>
                  </a:cubicBezTo>
                  <a:cubicBezTo>
                    <a:pt x="220" y="5"/>
                    <a:pt x="220" y="5"/>
                    <a:pt x="220" y="5"/>
                  </a:cubicBezTo>
                  <a:cubicBezTo>
                    <a:pt x="222" y="7"/>
                    <a:pt x="224" y="11"/>
                    <a:pt x="224" y="15"/>
                  </a:cubicBezTo>
                  <a:cubicBezTo>
                    <a:pt x="224" y="107"/>
                    <a:pt x="224" y="107"/>
                    <a:pt x="224" y="107"/>
                  </a:cubicBezTo>
                  <a:cubicBezTo>
                    <a:pt x="224" y="111"/>
                    <a:pt x="222" y="115"/>
                    <a:pt x="220" y="118"/>
                  </a:cubicBezTo>
                  <a:cubicBezTo>
                    <a:pt x="217" y="120"/>
                    <a:pt x="213" y="122"/>
                    <a:pt x="209" y="122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6" y="173"/>
                    <a:pt x="256" y="173"/>
                    <a:pt x="256" y="173"/>
                  </a:cubicBezTo>
                  <a:cubicBezTo>
                    <a:pt x="248" y="191"/>
                    <a:pt x="248" y="191"/>
                    <a:pt x="248" y="191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33" y="125"/>
                    <a:pt x="33" y="125"/>
                    <a:pt x="33" y="125"/>
                  </a:cubicBezTo>
                  <a:close/>
                  <a:moveTo>
                    <a:pt x="77" y="125"/>
                  </a:moveTo>
                  <a:cubicBezTo>
                    <a:pt x="176" y="125"/>
                    <a:pt x="176" y="125"/>
                    <a:pt x="176" y="125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7" y="125"/>
                    <a:pt x="77" y="125"/>
                    <a:pt x="77" y="125"/>
                  </a:cubicBezTo>
                  <a:close/>
                  <a:moveTo>
                    <a:pt x="209" y="15"/>
                  </a:move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10" y="107"/>
                    <a:pt x="210" y="107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39" y="155"/>
                  </a:moveTo>
                  <a:cubicBezTo>
                    <a:pt x="37" y="158"/>
                    <a:pt x="35" y="160"/>
                    <a:pt x="34" y="163"/>
                  </a:cubicBezTo>
                  <a:cubicBezTo>
                    <a:pt x="42" y="163"/>
                    <a:pt x="51" y="163"/>
                    <a:pt x="60" y="163"/>
                  </a:cubicBezTo>
                  <a:cubicBezTo>
                    <a:pt x="61" y="160"/>
                    <a:pt x="62" y="158"/>
                    <a:pt x="63" y="155"/>
                  </a:cubicBezTo>
                  <a:cubicBezTo>
                    <a:pt x="55" y="155"/>
                    <a:pt x="47" y="155"/>
                    <a:pt x="39" y="155"/>
                  </a:cubicBezTo>
                  <a:close/>
                  <a:moveTo>
                    <a:pt x="51" y="135"/>
                  </a:moveTo>
                  <a:cubicBezTo>
                    <a:pt x="50" y="137"/>
                    <a:pt x="49" y="139"/>
                    <a:pt x="48" y="141"/>
                  </a:cubicBezTo>
                  <a:cubicBezTo>
                    <a:pt x="57" y="141"/>
                    <a:pt x="66" y="141"/>
                    <a:pt x="75" y="141"/>
                  </a:cubicBezTo>
                  <a:cubicBezTo>
                    <a:pt x="76" y="139"/>
                    <a:pt x="77" y="137"/>
                    <a:pt x="78" y="135"/>
                  </a:cubicBezTo>
                  <a:cubicBezTo>
                    <a:pt x="69" y="135"/>
                    <a:pt x="60" y="135"/>
                    <a:pt x="51" y="135"/>
                  </a:cubicBezTo>
                  <a:close/>
                  <a:moveTo>
                    <a:pt x="192" y="135"/>
                  </a:moveTo>
                  <a:cubicBezTo>
                    <a:pt x="193" y="137"/>
                    <a:pt x="194" y="139"/>
                    <a:pt x="195" y="141"/>
                  </a:cubicBezTo>
                  <a:cubicBezTo>
                    <a:pt x="201" y="141"/>
                    <a:pt x="207" y="141"/>
                    <a:pt x="213" y="141"/>
                  </a:cubicBezTo>
                  <a:cubicBezTo>
                    <a:pt x="212" y="139"/>
                    <a:pt x="210" y="137"/>
                    <a:pt x="209" y="135"/>
                  </a:cubicBezTo>
                  <a:cubicBezTo>
                    <a:pt x="204" y="135"/>
                    <a:pt x="198" y="135"/>
                    <a:pt x="192" y="135"/>
                  </a:cubicBezTo>
                  <a:close/>
                  <a:moveTo>
                    <a:pt x="171" y="135"/>
                  </a:moveTo>
                  <a:cubicBezTo>
                    <a:pt x="171" y="137"/>
                    <a:pt x="172" y="139"/>
                    <a:pt x="173" y="141"/>
                  </a:cubicBezTo>
                  <a:cubicBezTo>
                    <a:pt x="179" y="141"/>
                    <a:pt x="184" y="141"/>
                    <a:pt x="190" y="141"/>
                  </a:cubicBezTo>
                  <a:cubicBezTo>
                    <a:pt x="189" y="139"/>
                    <a:pt x="188" y="137"/>
                    <a:pt x="187" y="135"/>
                  </a:cubicBezTo>
                  <a:cubicBezTo>
                    <a:pt x="182" y="135"/>
                    <a:pt x="176" y="135"/>
                    <a:pt x="171" y="135"/>
                  </a:cubicBezTo>
                  <a:close/>
                  <a:moveTo>
                    <a:pt x="149" y="135"/>
                  </a:moveTo>
                  <a:cubicBezTo>
                    <a:pt x="149" y="137"/>
                    <a:pt x="149" y="139"/>
                    <a:pt x="150" y="141"/>
                  </a:cubicBezTo>
                  <a:cubicBezTo>
                    <a:pt x="155" y="141"/>
                    <a:pt x="161" y="141"/>
                    <a:pt x="167" y="141"/>
                  </a:cubicBezTo>
                  <a:cubicBezTo>
                    <a:pt x="167" y="139"/>
                    <a:pt x="166" y="137"/>
                    <a:pt x="165" y="135"/>
                  </a:cubicBezTo>
                  <a:cubicBezTo>
                    <a:pt x="160" y="135"/>
                    <a:pt x="154" y="135"/>
                    <a:pt x="149" y="135"/>
                  </a:cubicBezTo>
                  <a:close/>
                  <a:moveTo>
                    <a:pt x="127" y="135"/>
                  </a:moveTo>
                  <a:cubicBezTo>
                    <a:pt x="127" y="137"/>
                    <a:pt x="127" y="139"/>
                    <a:pt x="127" y="141"/>
                  </a:cubicBezTo>
                  <a:cubicBezTo>
                    <a:pt x="133" y="141"/>
                    <a:pt x="139" y="141"/>
                    <a:pt x="144" y="141"/>
                  </a:cubicBezTo>
                  <a:cubicBezTo>
                    <a:pt x="144" y="139"/>
                    <a:pt x="144" y="137"/>
                    <a:pt x="144" y="135"/>
                  </a:cubicBezTo>
                  <a:cubicBezTo>
                    <a:pt x="138" y="135"/>
                    <a:pt x="133" y="135"/>
                    <a:pt x="127" y="135"/>
                  </a:cubicBezTo>
                  <a:close/>
                  <a:moveTo>
                    <a:pt x="105" y="135"/>
                  </a:moveTo>
                  <a:cubicBezTo>
                    <a:pt x="105" y="137"/>
                    <a:pt x="104" y="139"/>
                    <a:pt x="104" y="141"/>
                  </a:cubicBezTo>
                  <a:cubicBezTo>
                    <a:pt x="110" y="141"/>
                    <a:pt x="115" y="141"/>
                    <a:pt x="121" y="141"/>
                  </a:cubicBezTo>
                  <a:cubicBezTo>
                    <a:pt x="121" y="139"/>
                    <a:pt x="122" y="137"/>
                    <a:pt x="122" y="135"/>
                  </a:cubicBezTo>
                  <a:cubicBezTo>
                    <a:pt x="116" y="135"/>
                    <a:pt x="111" y="135"/>
                    <a:pt x="105" y="135"/>
                  </a:cubicBezTo>
                  <a:close/>
                  <a:moveTo>
                    <a:pt x="83" y="135"/>
                  </a:moveTo>
                  <a:cubicBezTo>
                    <a:pt x="83" y="137"/>
                    <a:pt x="82" y="139"/>
                    <a:pt x="81" y="141"/>
                  </a:cubicBezTo>
                  <a:cubicBezTo>
                    <a:pt x="87" y="141"/>
                    <a:pt x="93" y="141"/>
                    <a:pt x="99" y="141"/>
                  </a:cubicBezTo>
                  <a:cubicBezTo>
                    <a:pt x="99" y="139"/>
                    <a:pt x="100" y="137"/>
                    <a:pt x="100" y="135"/>
                  </a:cubicBezTo>
                  <a:cubicBezTo>
                    <a:pt x="94" y="135"/>
                    <a:pt x="89" y="135"/>
                    <a:pt x="83" y="135"/>
                  </a:cubicBezTo>
                  <a:close/>
                  <a:moveTo>
                    <a:pt x="187" y="144"/>
                  </a:moveTo>
                  <a:cubicBezTo>
                    <a:pt x="188" y="146"/>
                    <a:pt x="189" y="149"/>
                    <a:pt x="190" y="151"/>
                  </a:cubicBezTo>
                  <a:cubicBezTo>
                    <a:pt x="200" y="151"/>
                    <a:pt x="209" y="151"/>
                    <a:pt x="219" y="151"/>
                  </a:cubicBezTo>
                  <a:cubicBezTo>
                    <a:pt x="218" y="149"/>
                    <a:pt x="216" y="146"/>
                    <a:pt x="215" y="144"/>
                  </a:cubicBezTo>
                  <a:cubicBezTo>
                    <a:pt x="205" y="144"/>
                    <a:pt x="196" y="144"/>
                    <a:pt x="187" y="144"/>
                  </a:cubicBezTo>
                  <a:close/>
                  <a:moveTo>
                    <a:pt x="163" y="144"/>
                  </a:moveTo>
                  <a:cubicBezTo>
                    <a:pt x="163" y="146"/>
                    <a:pt x="164" y="149"/>
                    <a:pt x="165" y="151"/>
                  </a:cubicBezTo>
                  <a:cubicBezTo>
                    <a:pt x="171" y="151"/>
                    <a:pt x="177" y="151"/>
                    <a:pt x="183" y="151"/>
                  </a:cubicBezTo>
                  <a:cubicBezTo>
                    <a:pt x="183" y="149"/>
                    <a:pt x="182" y="146"/>
                    <a:pt x="181" y="144"/>
                  </a:cubicBezTo>
                  <a:cubicBezTo>
                    <a:pt x="175" y="144"/>
                    <a:pt x="169" y="144"/>
                    <a:pt x="163" y="144"/>
                  </a:cubicBezTo>
                  <a:close/>
                  <a:moveTo>
                    <a:pt x="139" y="144"/>
                  </a:moveTo>
                  <a:cubicBezTo>
                    <a:pt x="140" y="146"/>
                    <a:pt x="140" y="149"/>
                    <a:pt x="140" y="151"/>
                  </a:cubicBezTo>
                  <a:cubicBezTo>
                    <a:pt x="146" y="151"/>
                    <a:pt x="153" y="151"/>
                    <a:pt x="159" y="151"/>
                  </a:cubicBezTo>
                  <a:cubicBezTo>
                    <a:pt x="158" y="149"/>
                    <a:pt x="158" y="146"/>
                    <a:pt x="157" y="144"/>
                  </a:cubicBezTo>
                  <a:cubicBezTo>
                    <a:pt x="151" y="144"/>
                    <a:pt x="145" y="144"/>
                    <a:pt x="139" y="144"/>
                  </a:cubicBezTo>
                  <a:close/>
                  <a:moveTo>
                    <a:pt x="116" y="144"/>
                  </a:moveTo>
                  <a:cubicBezTo>
                    <a:pt x="116" y="146"/>
                    <a:pt x="115" y="149"/>
                    <a:pt x="115" y="151"/>
                  </a:cubicBezTo>
                  <a:cubicBezTo>
                    <a:pt x="121" y="151"/>
                    <a:pt x="128" y="151"/>
                    <a:pt x="134" y="151"/>
                  </a:cubicBezTo>
                  <a:cubicBezTo>
                    <a:pt x="134" y="149"/>
                    <a:pt x="134" y="146"/>
                    <a:pt x="134" y="144"/>
                  </a:cubicBezTo>
                  <a:cubicBezTo>
                    <a:pt x="128" y="144"/>
                    <a:pt x="122" y="144"/>
                    <a:pt x="116" y="144"/>
                  </a:cubicBezTo>
                  <a:close/>
                  <a:moveTo>
                    <a:pt x="92" y="144"/>
                  </a:moveTo>
                  <a:cubicBezTo>
                    <a:pt x="92" y="146"/>
                    <a:pt x="91" y="149"/>
                    <a:pt x="91" y="151"/>
                  </a:cubicBezTo>
                  <a:cubicBezTo>
                    <a:pt x="97" y="151"/>
                    <a:pt x="103" y="151"/>
                    <a:pt x="109" y="151"/>
                  </a:cubicBezTo>
                  <a:cubicBezTo>
                    <a:pt x="110" y="149"/>
                    <a:pt x="110" y="146"/>
                    <a:pt x="110" y="144"/>
                  </a:cubicBezTo>
                  <a:cubicBezTo>
                    <a:pt x="104" y="144"/>
                    <a:pt x="98" y="144"/>
                    <a:pt x="92" y="144"/>
                  </a:cubicBezTo>
                  <a:close/>
                  <a:moveTo>
                    <a:pt x="69" y="144"/>
                  </a:moveTo>
                  <a:cubicBezTo>
                    <a:pt x="68" y="146"/>
                    <a:pt x="67" y="149"/>
                    <a:pt x="66" y="151"/>
                  </a:cubicBezTo>
                  <a:cubicBezTo>
                    <a:pt x="72" y="151"/>
                    <a:pt x="78" y="151"/>
                    <a:pt x="84" y="151"/>
                  </a:cubicBezTo>
                  <a:cubicBezTo>
                    <a:pt x="85" y="149"/>
                    <a:pt x="86" y="146"/>
                    <a:pt x="87" y="144"/>
                  </a:cubicBezTo>
                  <a:cubicBezTo>
                    <a:pt x="81" y="144"/>
                    <a:pt x="75" y="144"/>
                    <a:pt x="69" y="144"/>
                  </a:cubicBezTo>
                  <a:close/>
                  <a:moveTo>
                    <a:pt x="45" y="144"/>
                  </a:moveTo>
                  <a:cubicBezTo>
                    <a:pt x="44" y="146"/>
                    <a:pt x="43" y="149"/>
                    <a:pt x="41" y="151"/>
                  </a:cubicBezTo>
                  <a:cubicBezTo>
                    <a:pt x="47" y="151"/>
                    <a:pt x="54" y="151"/>
                    <a:pt x="60" y="151"/>
                  </a:cubicBezTo>
                  <a:cubicBezTo>
                    <a:pt x="61" y="149"/>
                    <a:pt x="62" y="146"/>
                    <a:pt x="63" y="144"/>
                  </a:cubicBezTo>
                  <a:cubicBezTo>
                    <a:pt x="57" y="144"/>
                    <a:pt x="51" y="144"/>
                    <a:pt x="45" y="144"/>
                  </a:cubicBezTo>
                  <a:close/>
                  <a:moveTo>
                    <a:pt x="197" y="155"/>
                  </a:moveTo>
                  <a:cubicBezTo>
                    <a:pt x="198" y="158"/>
                    <a:pt x="199" y="160"/>
                    <a:pt x="201" y="163"/>
                  </a:cubicBezTo>
                  <a:cubicBezTo>
                    <a:pt x="209" y="163"/>
                    <a:pt x="218" y="163"/>
                    <a:pt x="227" y="163"/>
                  </a:cubicBezTo>
                  <a:cubicBezTo>
                    <a:pt x="225" y="160"/>
                    <a:pt x="223" y="158"/>
                    <a:pt x="222" y="155"/>
                  </a:cubicBezTo>
                  <a:cubicBezTo>
                    <a:pt x="213" y="155"/>
                    <a:pt x="205" y="155"/>
                    <a:pt x="197" y="155"/>
                  </a:cubicBezTo>
                  <a:close/>
                  <a:moveTo>
                    <a:pt x="171" y="155"/>
                  </a:moveTo>
                  <a:cubicBezTo>
                    <a:pt x="172" y="158"/>
                    <a:pt x="173" y="160"/>
                    <a:pt x="174" y="163"/>
                  </a:cubicBezTo>
                  <a:cubicBezTo>
                    <a:pt x="180" y="163"/>
                    <a:pt x="187" y="163"/>
                    <a:pt x="194" y="163"/>
                  </a:cubicBezTo>
                  <a:cubicBezTo>
                    <a:pt x="193" y="160"/>
                    <a:pt x="192" y="158"/>
                    <a:pt x="191" y="155"/>
                  </a:cubicBezTo>
                  <a:cubicBezTo>
                    <a:pt x="184" y="155"/>
                    <a:pt x="178" y="155"/>
                    <a:pt x="171" y="155"/>
                  </a:cubicBezTo>
                  <a:close/>
                  <a:moveTo>
                    <a:pt x="146" y="155"/>
                  </a:moveTo>
                  <a:cubicBezTo>
                    <a:pt x="146" y="158"/>
                    <a:pt x="147" y="160"/>
                    <a:pt x="147" y="163"/>
                  </a:cubicBezTo>
                  <a:cubicBezTo>
                    <a:pt x="154" y="163"/>
                    <a:pt x="161" y="163"/>
                    <a:pt x="168" y="163"/>
                  </a:cubicBezTo>
                  <a:cubicBezTo>
                    <a:pt x="167" y="160"/>
                    <a:pt x="166" y="158"/>
                    <a:pt x="165" y="155"/>
                  </a:cubicBezTo>
                  <a:cubicBezTo>
                    <a:pt x="159" y="155"/>
                    <a:pt x="153" y="155"/>
                    <a:pt x="146" y="155"/>
                  </a:cubicBezTo>
                  <a:close/>
                  <a:moveTo>
                    <a:pt x="121" y="155"/>
                  </a:moveTo>
                  <a:cubicBezTo>
                    <a:pt x="121" y="158"/>
                    <a:pt x="121" y="160"/>
                    <a:pt x="120" y="163"/>
                  </a:cubicBezTo>
                  <a:cubicBezTo>
                    <a:pt x="127" y="163"/>
                    <a:pt x="134" y="163"/>
                    <a:pt x="141" y="163"/>
                  </a:cubicBezTo>
                  <a:cubicBezTo>
                    <a:pt x="141" y="160"/>
                    <a:pt x="141" y="158"/>
                    <a:pt x="140" y="155"/>
                  </a:cubicBezTo>
                  <a:cubicBezTo>
                    <a:pt x="134" y="155"/>
                    <a:pt x="127" y="155"/>
                    <a:pt x="121" y="155"/>
                  </a:cubicBezTo>
                  <a:close/>
                  <a:moveTo>
                    <a:pt x="95" y="155"/>
                  </a:moveTo>
                  <a:cubicBezTo>
                    <a:pt x="95" y="158"/>
                    <a:pt x="94" y="160"/>
                    <a:pt x="93" y="163"/>
                  </a:cubicBezTo>
                  <a:cubicBezTo>
                    <a:pt x="100" y="163"/>
                    <a:pt x="107" y="163"/>
                    <a:pt x="114" y="163"/>
                  </a:cubicBezTo>
                  <a:cubicBezTo>
                    <a:pt x="114" y="160"/>
                    <a:pt x="114" y="158"/>
                    <a:pt x="115" y="155"/>
                  </a:cubicBezTo>
                  <a:cubicBezTo>
                    <a:pt x="108" y="155"/>
                    <a:pt x="102" y="155"/>
                    <a:pt x="95" y="155"/>
                  </a:cubicBezTo>
                  <a:close/>
                  <a:moveTo>
                    <a:pt x="70" y="155"/>
                  </a:moveTo>
                  <a:cubicBezTo>
                    <a:pt x="69" y="158"/>
                    <a:pt x="68" y="160"/>
                    <a:pt x="67" y="163"/>
                  </a:cubicBezTo>
                  <a:cubicBezTo>
                    <a:pt x="74" y="163"/>
                    <a:pt x="81" y="163"/>
                    <a:pt x="87" y="163"/>
                  </a:cubicBezTo>
                  <a:cubicBezTo>
                    <a:pt x="88" y="160"/>
                    <a:pt x="89" y="158"/>
                    <a:pt x="90" y="155"/>
                  </a:cubicBezTo>
                  <a:cubicBezTo>
                    <a:pt x="83" y="155"/>
                    <a:pt x="77" y="155"/>
                    <a:pt x="7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40" tIns="45720" rIns="91440" bIns="720000"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1" name="KSO_Shape"/>
            <p:cNvSpPr>
              <a:spLocks noChangeAspect="1"/>
            </p:cNvSpPr>
            <p:nvPr/>
          </p:nvSpPr>
          <p:spPr bwMode="auto">
            <a:xfrm>
              <a:off x="5315155" y="2731501"/>
              <a:ext cx="295888" cy="252000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bIns="528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KSO_Shape"/>
            <p:cNvSpPr/>
            <p:nvPr/>
          </p:nvSpPr>
          <p:spPr bwMode="auto">
            <a:xfrm>
              <a:off x="849298" y="2691155"/>
              <a:ext cx="316612" cy="332692"/>
            </a:xfrm>
            <a:custGeom>
              <a:avLst/>
              <a:gdLst>
                <a:gd name="T0" fmla="*/ 2147483646 w 475"/>
                <a:gd name="T1" fmla="*/ 2147483646 h 499"/>
                <a:gd name="T2" fmla="*/ 0 w 475"/>
                <a:gd name="T3" fmla="*/ 2147483646 h 499"/>
                <a:gd name="T4" fmla="*/ 0 w 475"/>
                <a:gd name="T5" fmla="*/ 2147483646 h 499"/>
                <a:gd name="T6" fmla="*/ 2147483646 w 475"/>
                <a:gd name="T7" fmla="*/ 2147483646 h 499"/>
                <a:gd name="T8" fmla="*/ 2147483646 w 475"/>
                <a:gd name="T9" fmla="*/ 2147483646 h 499"/>
                <a:gd name="T10" fmla="*/ 2147483646 w 475"/>
                <a:gd name="T11" fmla="*/ 2147483646 h 499"/>
                <a:gd name="T12" fmla="*/ 2147483646 w 475"/>
                <a:gd name="T13" fmla="*/ 2147483646 h 499"/>
                <a:gd name="T14" fmla="*/ 2147483646 w 475"/>
                <a:gd name="T15" fmla="*/ 2147483646 h 499"/>
                <a:gd name="T16" fmla="*/ 2147483646 w 475"/>
                <a:gd name="T17" fmla="*/ 2147483646 h 499"/>
                <a:gd name="T18" fmla="*/ 2147483646 w 475"/>
                <a:gd name="T19" fmla="*/ 2147483646 h 499"/>
                <a:gd name="T20" fmla="*/ 2147483646 w 475"/>
                <a:gd name="T21" fmla="*/ 2147483646 h 499"/>
                <a:gd name="T22" fmla="*/ 2147483646 w 475"/>
                <a:gd name="T23" fmla="*/ 2147483646 h 499"/>
                <a:gd name="T24" fmla="*/ 2147483646 w 475"/>
                <a:gd name="T25" fmla="*/ 2147483646 h 499"/>
                <a:gd name="T26" fmla="*/ 2147483646 w 475"/>
                <a:gd name="T27" fmla="*/ 2147483646 h 499"/>
                <a:gd name="T28" fmla="*/ 2147483646 w 475"/>
                <a:gd name="T29" fmla="*/ 2147483646 h 499"/>
                <a:gd name="T30" fmla="*/ 2147483646 w 475"/>
                <a:gd name="T31" fmla="*/ 2147483646 h 499"/>
                <a:gd name="T32" fmla="*/ 2147483646 w 475"/>
                <a:gd name="T33" fmla="*/ 2147483646 h 499"/>
                <a:gd name="T34" fmla="*/ 2147483646 w 475"/>
                <a:gd name="T35" fmla="*/ 2147483646 h 499"/>
                <a:gd name="T36" fmla="*/ 2147483646 w 475"/>
                <a:gd name="T37" fmla="*/ 2147483646 h 499"/>
                <a:gd name="T38" fmla="*/ 2147483646 w 475"/>
                <a:gd name="T39" fmla="*/ 2147483646 h 499"/>
                <a:gd name="T40" fmla="*/ 2147483646 w 475"/>
                <a:gd name="T41" fmla="*/ 2147483646 h 499"/>
                <a:gd name="T42" fmla="*/ 2147483646 w 475"/>
                <a:gd name="T43" fmla="*/ 2147483646 h 499"/>
                <a:gd name="T44" fmla="*/ 2147483646 w 475"/>
                <a:gd name="T45" fmla="*/ 2147483646 h 499"/>
                <a:gd name="T46" fmla="*/ 2147483646 w 475"/>
                <a:gd name="T47" fmla="*/ 2147483646 h 499"/>
                <a:gd name="T48" fmla="*/ 2147483646 w 475"/>
                <a:gd name="T49" fmla="*/ 0 h 499"/>
                <a:gd name="T50" fmla="*/ 2147483646 w 475"/>
                <a:gd name="T51" fmla="*/ 2147483646 h 499"/>
                <a:gd name="T52" fmla="*/ 2147483646 w 475"/>
                <a:gd name="T53" fmla="*/ 2147483646 h 499"/>
                <a:gd name="T54" fmla="*/ 2147483646 w 475"/>
                <a:gd name="T55" fmla="*/ 2147483646 h 499"/>
                <a:gd name="T56" fmla="*/ 2147483646 w 475"/>
                <a:gd name="T57" fmla="*/ 2147483646 h 499"/>
                <a:gd name="T58" fmla="*/ 2147483646 w 475"/>
                <a:gd name="T59" fmla="*/ 2147483646 h 499"/>
                <a:gd name="T60" fmla="*/ 2147483646 w 475"/>
                <a:gd name="T61" fmla="*/ 2147483646 h 499"/>
                <a:gd name="T62" fmla="*/ 2147483646 w 475"/>
                <a:gd name="T63" fmla="*/ 2147483646 h 499"/>
                <a:gd name="T64" fmla="*/ 2147483646 w 475"/>
                <a:gd name="T65" fmla="*/ 2147483646 h 499"/>
                <a:gd name="T66" fmla="*/ 2147483646 w 475"/>
                <a:gd name="T67" fmla="*/ 2147483646 h 499"/>
                <a:gd name="T68" fmla="*/ 2147483646 w 475"/>
                <a:gd name="T69" fmla="*/ 2147483646 h 499"/>
                <a:gd name="T70" fmla="*/ 2147483646 w 475"/>
                <a:gd name="T71" fmla="*/ 2147483646 h 49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5" h="499">
                  <a:moveTo>
                    <a:pt x="0" y="227"/>
                  </a:moveTo>
                  <a:lnTo>
                    <a:pt x="120" y="293"/>
                  </a:lnTo>
                  <a:lnTo>
                    <a:pt x="120" y="487"/>
                  </a:lnTo>
                  <a:lnTo>
                    <a:pt x="0" y="421"/>
                  </a:lnTo>
                  <a:lnTo>
                    <a:pt x="0" y="227"/>
                  </a:lnTo>
                  <a:close/>
                  <a:moveTo>
                    <a:pt x="373" y="229"/>
                  </a:moveTo>
                  <a:lnTo>
                    <a:pt x="411" y="217"/>
                  </a:lnTo>
                  <a:lnTo>
                    <a:pt x="411" y="231"/>
                  </a:lnTo>
                  <a:lnTo>
                    <a:pt x="373" y="246"/>
                  </a:lnTo>
                  <a:lnTo>
                    <a:pt x="373" y="229"/>
                  </a:lnTo>
                  <a:close/>
                  <a:moveTo>
                    <a:pt x="106" y="146"/>
                  </a:moveTo>
                  <a:lnTo>
                    <a:pt x="231" y="113"/>
                  </a:lnTo>
                  <a:lnTo>
                    <a:pt x="236" y="127"/>
                  </a:lnTo>
                  <a:lnTo>
                    <a:pt x="108" y="163"/>
                  </a:lnTo>
                  <a:lnTo>
                    <a:pt x="106" y="146"/>
                  </a:lnTo>
                  <a:close/>
                  <a:moveTo>
                    <a:pt x="97" y="111"/>
                  </a:moveTo>
                  <a:lnTo>
                    <a:pt x="101" y="125"/>
                  </a:lnTo>
                  <a:lnTo>
                    <a:pt x="227" y="92"/>
                  </a:lnTo>
                  <a:lnTo>
                    <a:pt x="222" y="75"/>
                  </a:lnTo>
                  <a:lnTo>
                    <a:pt x="97" y="111"/>
                  </a:lnTo>
                  <a:close/>
                  <a:moveTo>
                    <a:pt x="87" y="75"/>
                  </a:moveTo>
                  <a:lnTo>
                    <a:pt x="212" y="42"/>
                  </a:lnTo>
                  <a:lnTo>
                    <a:pt x="217" y="56"/>
                  </a:lnTo>
                  <a:lnTo>
                    <a:pt x="92" y="89"/>
                  </a:lnTo>
                  <a:lnTo>
                    <a:pt x="87" y="75"/>
                  </a:lnTo>
                  <a:close/>
                  <a:moveTo>
                    <a:pt x="264" y="463"/>
                  </a:moveTo>
                  <a:lnTo>
                    <a:pt x="432" y="407"/>
                  </a:lnTo>
                  <a:lnTo>
                    <a:pt x="399" y="390"/>
                  </a:lnTo>
                  <a:lnTo>
                    <a:pt x="399" y="352"/>
                  </a:lnTo>
                  <a:lnTo>
                    <a:pt x="399" y="300"/>
                  </a:lnTo>
                  <a:lnTo>
                    <a:pt x="191" y="364"/>
                  </a:lnTo>
                  <a:lnTo>
                    <a:pt x="191" y="423"/>
                  </a:lnTo>
                  <a:lnTo>
                    <a:pt x="264" y="463"/>
                  </a:lnTo>
                  <a:close/>
                  <a:moveTo>
                    <a:pt x="475" y="428"/>
                  </a:moveTo>
                  <a:lnTo>
                    <a:pt x="475" y="392"/>
                  </a:lnTo>
                  <a:lnTo>
                    <a:pt x="432" y="369"/>
                  </a:lnTo>
                  <a:lnTo>
                    <a:pt x="432" y="189"/>
                  </a:lnTo>
                  <a:lnTo>
                    <a:pt x="312" y="134"/>
                  </a:lnTo>
                  <a:lnTo>
                    <a:pt x="290" y="139"/>
                  </a:lnTo>
                  <a:lnTo>
                    <a:pt x="279" y="108"/>
                  </a:lnTo>
                  <a:lnTo>
                    <a:pt x="262" y="113"/>
                  </a:lnTo>
                  <a:lnTo>
                    <a:pt x="236" y="7"/>
                  </a:lnTo>
                  <a:lnTo>
                    <a:pt x="234" y="0"/>
                  </a:lnTo>
                  <a:lnTo>
                    <a:pt x="227" y="0"/>
                  </a:lnTo>
                  <a:lnTo>
                    <a:pt x="52" y="47"/>
                  </a:lnTo>
                  <a:lnTo>
                    <a:pt x="44" y="49"/>
                  </a:lnTo>
                  <a:lnTo>
                    <a:pt x="47" y="56"/>
                  </a:lnTo>
                  <a:lnTo>
                    <a:pt x="73" y="158"/>
                  </a:lnTo>
                  <a:lnTo>
                    <a:pt x="54" y="165"/>
                  </a:lnTo>
                  <a:lnTo>
                    <a:pt x="59" y="205"/>
                  </a:lnTo>
                  <a:lnTo>
                    <a:pt x="26" y="215"/>
                  </a:lnTo>
                  <a:lnTo>
                    <a:pt x="144" y="279"/>
                  </a:lnTo>
                  <a:lnTo>
                    <a:pt x="141" y="478"/>
                  </a:lnTo>
                  <a:lnTo>
                    <a:pt x="189" y="461"/>
                  </a:lnTo>
                  <a:lnTo>
                    <a:pt x="264" y="499"/>
                  </a:lnTo>
                  <a:lnTo>
                    <a:pt x="475" y="428"/>
                  </a:lnTo>
                  <a:close/>
                  <a:moveTo>
                    <a:pt x="260" y="151"/>
                  </a:moveTo>
                  <a:lnTo>
                    <a:pt x="255" y="153"/>
                  </a:lnTo>
                  <a:lnTo>
                    <a:pt x="224" y="18"/>
                  </a:lnTo>
                  <a:lnTo>
                    <a:pt x="63" y="59"/>
                  </a:lnTo>
                  <a:lnTo>
                    <a:pt x="97" y="196"/>
                  </a:lnTo>
                  <a:lnTo>
                    <a:pt x="130" y="210"/>
                  </a:lnTo>
                  <a:lnTo>
                    <a:pt x="290" y="163"/>
                  </a:lnTo>
                  <a:lnTo>
                    <a:pt x="26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3" name="KSO_Shape"/>
            <p:cNvSpPr/>
            <p:nvPr/>
          </p:nvSpPr>
          <p:spPr bwMode="auto">
            <a:xfrm>
              <a:off x="838015" y="3590587"/>
              <a:ext cx="339178" cy="298476"/>
            </a:xfrm>
            <a:custGeom>
              <a:avLst/>
              <a:gdLst>
                <a:gd name="T0" fmla="*/ 2147483646 w 5215"/>
                <a:gd name="T1" fmla="*/ 2147483646 h 4586"/>
                <a:gd name="T2" fmla="*/ 2147483646 w 5215"/>
                <a:gd name="T3" fmla="*/ 2147483646 h 4586"/>
                <a:gd name="T4" fmla="*/ 2147483646 w 5215"/>
                <a:gd name="T5" fmla="*/ 2147483646 h 4586"/>
                <a:gd name="T6" fmla="*/ 2147483646 w 5215"/>
                <a:gd name="T7" fmla="*/ 2147483646 h 4586"/>
                <a:gd name="T8" fmla="*/ 2147483646 w 5215"/>
                <a:gd name="T9" fmla="*/ 2147483646 h 4586"/>
                <a:gd name="T10" fmla="*/ 2147483646 w 5215"/>
                <a:gd name="T11" fmla="*/ 2147483646 h 4586"/>
                <a:gd name="T12" fmla="*/ 2147483646 w 5215"/>
                <a:gd name="T13" fmla="*/ 2147483646 h 4586"/>
                <a:gd name="T14" fmla="*/ 2147483646 w 5215"/>
                <a:gd name="T15" fmla="*/ 2147483646 h 4586"/>
                <a:gd name="T16" fmla="*/ 2147483646 w 5215"/>
                <a:gd name="T17" fmla="*/ 2147483646 h 4586"/>
                <a:gd name="T18" fmla="*/ 2147483646 w 5215"/>
                <a:gd name="T19" fmla="*/ 2147483646 h 4586"/>
                <a:gd name="T20" fmla="*/ 2147483646 w 5215"/>
                <a:gd name="T21" fmla="*/ 2147483646 h 4586"/>
                <a:gd name="T22" fmla="*/ 2147483646 w 5215"/>
                <a:gd name="T23" fmla="*/ 2147483646 h 4586"/>
                <a:gd name="T24" fmla="*/ 2147483646 w 5215"/>
                <a:gd name="T25" fmla="*/ 2147483646 h 4586"/>
                <a:gd name="T26" fmla="*/ 2147483646 w 5215"/>
                <a:gd name="T27" fmla="*/ 2147483646 h 4586"/>
                <a:gd name="T28" fmla="*/ 2147483646 w 5215"/>
                <a:gd name="T29" fmla="*/ 2147483646 h 4586"/>
                <a:gd name="T30" fmla="*/ 2147483646 w 5215"/>
                <a:gd name="T31" fmla="*/ 2147483646 h 4586"/>
                <a:gd name="T32" fmla="*/ 2147483646 w 5215"/>
                <a:gd name="T33" fmla="*/ 2147483646 h 4586"/>
                <a:gd name="T34" fmla="*/ 2147483646 w 5215"/>
                <a:gd name="T35" fmla="*/ 2147483646 h 4586"/>
                <a:gd name="T36" fmla="*/ 2147483646 w 5215"/>
                <a:gd name="T37" fmla="*/ 2147483646 h 4586"/>
                <a:gd name="T38" fmla="*/ 2147483646 w 5215"/>
                <a:gd name="T39" fmla="*/ 2147483646 h 4586"/>
                <a:gd name="T40" fmla="*/ 2147483646 w 5215"/>
                <a:gd name="T41" fmla="*/ 2147483646 h 4586"/>
                <a:gd name="T42" fmla="*/ 2147483646 w 5215"/>
                <a:gd name="T43" fmla="*/ 781838818 h 4586"/>
                <a:gd name="T44" fmla="*/ 2147483646 w 5215"/>
                <a:gd name="T45" fmla="*/ 48906576 h 4586"/>
                <a:gd name="T46" fmla="*/ 2147483646 w 5215"/>
                <a:gd name="T47" fmla="*/ 146586302 h 4586"/>
                <a:gd name="T48" fmla="*/ 2147483646 w 5215"/>
                <a:gd name="T49" fmla="*/ 2101117000 h 4586"/>
                <a:gd name="T50" fmla="*/ 2147483646 w 5215"/>
                <a:gd name="T51" fmla="*/ 2147483646 h 4586"/>
                <a:gd name="T52" fmla="*/ 2147483646 w 5215"/>
                <a:gd name="T53" fmla="*/ 2147483646 h 4586"/>
                <a:gd name="T54" fmla="*/ 2147483646 w 5215"/>
                <a:gd name="T55" fmla="*/ 2147483646 h 4586"/>
                <a:gd name="T56" fmla="*/ 2147483646 w 5215"/>
                <a:gd name="T57" fmla="*/ 2147483646 h 4586"/>
                <a:gd name="T58" fmla="*/ 2147483646 w 5215"/>
                <a:gd name="T59" fmla="*/ 2147483646 h 4586"/>
                <a:gd name="T60" fmla="*/ 2147483646 w 5215"/>
                <a:gd name="T61" fmla="*/ 2147483646 h 4586"/>
                <a:gd name="T62" fmla="*/ 2147483646 w 5215"/>
                <a:gd name="T63" fmla="*/ 2147483646 h 4586"/>
                <a:gd name="T64" fmla="*/ 2147483646 w 5215"/>
                <a:gd name="T65" fmla="*/ 2147483646 h 4586"/>
                <a:gd name="T66" fmla="*/ 2147483646 w 5215"/>
                <a:gd name="T67" fmla="*/ 2147483646 h 4586"/>
                <a:gd name="T68" fmla="*/ 2147483646 w 5215"/>
                <a:gd name="T69" fmla="*/ 2147483646 h 4586"/>
                <a:gd name="T70" fmla="*/ 2147483646 w 5215"/>
                <a:gd name="T71" fmla="*/ 2147483646 h 4586"/>
                <a:gd name="T72" fmla="*/ 2147483646 w 5215"/>
                <a:gd name="T73" fmla="*/ 2147483646 h 4586"/>
                <a:gd name="T74" fmla="*/ 2147483646 w 5215"/>
                <a:gd name="T75" fmla="*/ 2147483646 h 4586"/>
                <a:gd name="T76" fmla="*/ 2147483646 w 5215"/>
                <a:gd name="T77" fmla="*/ 2147483646 h 4586"/>
                <a:gd name="T78" fmla="*/ 2147483646 w 5215"/>
                <a:gd name="T79" fmla="*/ 2147483646 h 4586"/>
                <a:gd name="T80" fmla="*/ 2147483646 w 5215"/>
                <a:gd name="T81" fmla="*/ 2147483646 h 4586"/>
                <a:gd name="T82" fmla="*/ 2147483646 w 5215"/>
                <a:gd name="T83" fmla="*/ 2147483646 h 4586"/>
                <a:gd name="T84" fmla="*/ 2147483646 w 5215"/>
                <a:gd name="T85" fmla="*/ 2147483646 h 4586"/>
                <a:gd name="T86" fmla="*/ 2147483646 w 5215"/>
                <a:gd name="T87" fmla="*/ 2147483646 h 4586"/>
                <a:gd name="T88" fmla="*/ 2147483646 w 5215"/>
                <a:gd name="T89" fmla="*/ 2147483646 h 4586"/>
                <a:gd name="T90" fmla="*/ 2147483646 w 5215"/>
                <a:gd name="T91" fmla="*/ 2147483646 h 4586"/>
                <a:gd name="T92" fmla="*/ 2147483646 w 5215"/>
                <a:gd name="T93" fmla="*/ 2147483646 h 4586"/>
                <a:gd name="T94" fmla="*/ 2147483646 w 5215"/>
                <a:gd name="T95" fmla="*/ 2147483646 h 4586"/>
                <a:gd name="T96" fmla="*/ 2147483646 w 5215"/>
                <a:gd name="T97" fmla="*/ 2147483646 h 4586"/>
                <a:gd name="T98" fmla="*/ 2147483646 w 5215"/>
                <a:gd name="T99" fmla="*/ 2147483646 h 4586"/>
                <a:gd name="T100" fmla="*/ 2147483646 w 5215"/>
                <a:gd name="T101" fmla="*/ 2147483646 h 4586"/>
                <a:gd name="T102" fmla="*/ 2147483646 w 5215"/>
                <a:gd name="T103" fmla="*/ 2147483646 h 4586"/>
                <a:gd name="T104" fmla="*/ 2147483646 w 5215"/>
                <a:gd name="T105" fmla="*/ 2147483646 h 4586"/>
                <a:gd name="T106" fmla="*/ 2147483646 w 5215"/>
                <a:gd name="T107" fmla="*/ 2147483646 h 4586"/>
                <a:gd name="T108" fmla="*/ 2147483646 w 5215"/>
                <a:gd name="T109" fmla="*/ 2147483646 h 4586"/>
                <a:gd name="T110" fmla="*/ 2147483646 w 5215"/>
                <a:gd name="T111" fmla="*/ 2147483646 h 4586"/>
                <a:gd name="T112" fmla="*/ 2147483646 w 5215"/>
                <a:gd name="T113" fmla="*/ 2147483646 h 4586"/>
                <a:gd name="T114" fmla="*/ 2147483646 w 5215"/>
                <a:gd name="T115" fmla="*/ 2147483646 h 4586"/>
                <a:gd name="T116" fmla="*/ 2147483646 w 5215"/>
                <a:gd name="T117" fmla="*/ 2147483646 h 4586"/>
                <a:gd name="T118" fmla="*/ 2147483646 w 5215"/>
                <a:gd name="T119" fmla="*/ 2147483646 h 4586"/>
                <a:gd name="T120" fmla="*/ 2147483646 w 5215"/>
                <a:gd name="T121" fmla="*/ 2147483646 h 4586"/>
                <a:gd name="T122" fmla="*/ 2147483646 w 5215"/>
                <a:gd name="T123" fmla="*/ 2147483646 h 4586"/>
                <a:gd name="T124" fmla="*/ 2147483646 w 5215"/>
                <a:gd name="T125" fmla="*/ 2147483646 h 4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15" h="4586">
                  <a:moveTo>
                    <a:pt x="2334" y="2365"/>
                  </a:moveTo>
                  <a:lnTo>
                    <a:pt x="2334" y="2365"/>
                  </a:lnTo>
                  <a:lnTo>
                    <a:pt x="2240" y="2309"/>
                  </a:lnTo>
                  <a:lnTo>
                    <a:pt x="2194" y="2282"/>
                  </a:lnTo>
                  <a:lnTo>
                    <a:pt x="2147" y="2256"/>
                  </a:lnTo>
                  <a:lnTo>
                    <a:pt x="2100" y="2231"/>
                  </a:lnTo>
                  <a:lnTo>
                    <a:pt x="2054" y="2207"/>
                  </a:lnTo>
                  <a:lnTo>
                    <a:pt x="2007" y="2185"/>
                  </a:lnTo>
                  <a:lnTo>
                    <a:pt x="1959" y="2163"/>
                  </a:lnTo>
                  <a:lnTo>
                    <a:pt x="1910" y="2144"/>
                  </a:lnTo>
                  <a:lnTo>
                    <a:pt x="1861" y="2126"/>
                  </a:lnTo>
                  <a:lnTo>
                    <a:pt x="1811" y="2110"/>
                  </a:lnTo>
                  <a:lnTo>
                    <a:pt x="1760" y="2095"/>
                  </a:lnTo>
                  <a:lnTo>
                    <a:pt x="1709" y="2084"/>
                  </a:lnTo>
                  <a:lnTo>
                    <a:pt x="1656" y="2073"/>
                  </a:lnTo>
                  <a:lnTo>
                    <a:pt x="1602" y="2065"/>
                  </a:lnTo>
                  <a:lnTo>
                    <a:pt x="1546" y="2059"/>
                  </a:lnTo>
                  <a:lnTo>
                    <a:pt x="1512" y="2057"/>
                  </a:lnTo>
                  <a:lnTo>
                    <a:pt x="1478" y="2056"/>
                  </a:lnTo>
                  <a:lnTo>
                    <a:pt x="1444" y="2056"/>
                  </a:lnTo>
                  <a:lnTo>
                    <a:pt x="1410" y="2056"/>
                  </a:lnTo>
                  <a:lnTo>
                    <a:pt x="1375" y="2056"/>
                  </a:lnTo>
                  <a:lnTo>
                    <a:pt x="1341" y="2057"/>
                  </a:lnTo>
                  <a:lnTo>
                    <a:pt x="1273" y="2063"/>
                  </a:lnTo>
                  <a:lnTo>
                    <a:pt x="1205" y="2070"/>
                  </a:lnTo>
                  <a:lnTo>
                    <a:pt x="1137" y="2080"/>
                  </a:lnTo>
                  <a:lnTo>
                    <a:pt x="1070" y="2092"/>
                  </a:lnTo>
                  <a:lnTo>
                    <a:pt x="1002" y="2106"/>
                  </a:lnTo>
                  <a:lnTo>
                    <a:pt x="935" y="2122"/>
                  </a:lnTo>
                  <a:lnTo>
                    <a:pt x="868" y="2141"/>
                  </a:lnTo>
                  <a:lnTo>
                    <a:pt x="803" y="2160"/>
                  </a:lnTo>
                  <a:lnTo>
                    <a:pt x="737" y="2181"/>
                  </a:lnTo>
                  <a:lnTo>
                    <a:pt x="673" y="2204"/>
                  </a:lnTo>
                  <a:lnTo>
                    <a:pt x="608" y="2228"/>
                  </a:lnTo>
                  <a:lnTo>
                    <a:pt x="544" y="2253"/>
                  </a:lnTo>
                  <a:lnTo>
                    <a:pt x="482" y="2277"/>
                  </a:lnTo>
                  <a:lnTo>
                    <a:pt x="0" y="3962"/>
                  </a:lnTo>
                  <a:lnTo>
                    <a:pt x="61" y="3939"/>
                  </a:lnTo>
                  <a:lnTo>
                    <a:pt x="120" y="3918"/>
                  </a:lnTo>
                  <a:lnTo>
                    <a:pt x="180" y="3898"/>
                  </a:lnTo>
                  <a:lnTo>
                    <a:pt x="240" y="3880"/>
                  </a:lnTo>
                  <a:lnTo>
                    <a:pt x="299" y="3862"/>
                  </a:lnTo>
                  <a:lnTo>
                    <a:pt x="357" y="3847"/>
                  </a:lnTo>
                  <a:lnTo>
                    <a:pt x="417" y="3833"/>
                  </a:lnTo>
                  <a:lnTo>
                    <a:pt x="476" y="3820"/>
                  </a:lnTo>
                  <a:lnTo>
                    <a:pt x="533" y="3809"/>
                  </a:lnTo>
                  <a:lnTo>
                    <a:pt x="592" y="3800"/>
                  </a:lnTo>
                  <a:lnTo>
                    <a:pt x="649" y="3792"/>
                  </a:lnTo>
                  <a:lnTo>
                    <a:pt x="708" y="3786"/>
                  </a:lnTo>
                  <a:lnTo>
                    <a:pt x="765" y="3781"/>
                  </a:lnTo>
                  <a:lnTo>
                    <a:pt x="823" y="3779"/>
                  </a:lnTo>
                  <a:lnTo>
                    <a:pt x="879" y="3778"/>
                  </a:lnTo>
                  <a:lnTo>
                    <a:pt x="936" y="3779"/>
                  </a:lnTo>
                  <a:lnTo>
                    <a:pt x="994" y="3781"/>
                  </a:lnTo>
                  <a:lnTo>
                    <a:pt x="1050" y="3786"/>
                  </a:lnTo>
                  <a:lnTo>
                    <a:pt x="1106" y="3793"/>
                  </a:lnTo>
                  <a:lnTo>
                    <a:pt x="1164" y="3801"/>
                  </a:lnTo>
                  <a:lnTo>
                    <a:pt x="1220" y="3812"/>
                  </a:lnTo>
                  <a:lnTo>
                    <a:pt x="1276" y="3823"/>
                  </a:lnTo>
                  <a:lnTo>
                    <a:pt x="1333" y="3839"/>
                  </a:lnTo>
                  <a:lnTo>
                    <a:pt x="1389" y="3855"/>
                  </a:lnTo>
                  <a:lnTo>
                    <a:pt x="1445" y="3874"/>
                  </a:lnTo>
                  <a:lnTo>
                    <a:pt x="1501" y="3894"/>
                  </a:lnTo>
                  <a:lnTo>
                    <a:pt x="1558" y="3917"/>
                  </a:lnTo>
                  <a:lnTo>
                    <a:pt x="1613" y="3942"/>
                  </a:lnTo>
                  <a:lnTo>
                    <a:pt x="1669" y="3970"/>
                  </a:lnTo>
                  <a:lnTo>
                    <a:pt x="1725" y="3999"/>
                  </a:lnTo>
                  <a:lnTo>
                    <a:pt x="1782" y="4031"/>
                  </a:lnTo>
                  <a:lnTo>
                    <a:pt x="1837" y="4065"/>
                  </a:lnTo>
                  <a:lnTo>
                    <a:pt x="2334" y="2365"/>
                  </a:lnTo>
                  <a:close/>
                  <a:moveTo>
                    <a:pt x="1690" y="1712"/>
                  </a:moveTo>
                  <a:lnTo>
                    <a:pt x="1690" y="1712"/>
                  </a:lnTo>
                  <a:lnTo>
                    <a:pt x="1746" y="1720"/>
                  </a:lnTo>
                  <a:lnTo>
                    <a:pt x="1801" y="1730"/>
                  </a:lnTo>
                  <a:lnTo>
                    <a:pt x="1854" y="1741"/>
                  </a:lnTo>
                  <a:lnTo>
                    <a:pt x="1907" y="1756"/>
                  </a:lnTo>
                  <a:lnTo>
                    <a:pt x="1957" y="1771"/>
                  </a:lnTo>
                  <a:lnTo>
                    <a:pt x="2007" y="1787"/>
                  </a:lnTo>
                  <a:lnTo>
                    <a:pt x="2055" y="1805"/>
                  </a:lnTo>
                  <a:lnTo>
                    <a:pt x="2102" y="1825"/>
                  </a:lnTo>
                  <a:lnTo>
                    <a:pt x="2146" y="1845"/>
                  </a:lnTo>
                  <a:lnTo>
                    <a:pt x="2191" y="1866"/>
                  </a:lnTo>
                  <a:lnTo>
                    <a:pt x="2234" y="1887"/>
                  </a:lnTo>
                  <a:lnTo>
                    <a:pt x="2276" y="1909"/>
                  </a:lnTo>
                  <a:lnTo>
                    <a:pt x="2316" y="1931"/>
                  </a:lnTo>
                  <a:lnTo>
                    <a:pt x="2356" y="1955"/>
                  </a:lnTo>
                  <a:lnTo>
                    <a:pt x="2432" y="2002"/>
                  </a:lnTo>
                  <a:lnTo>
                    <a:pt x="2676" y="1158"/>
                  </a:lnTo>
                  <a:lnTo>
                    <a:pt x="2798" y="737"/>
                  </a:lnTo>
                  <a:lnTo>
                    <a:pt x="2920" y="315"/>
                  </a:lnTo>
                  <a:lnTo>
                    <a:pt x="2832" y="261"/>
                  </a:lnTo>
                  <a:lnTo>
                    <a:pt x="2787" y="234"/>
                  </a:lnTo>
                  <a:lnTo>
                    <a:pt x="2743" y="208"/>
                  </a:lnTo>
                  <a:lnTo>
                    <a:pt x="2698" y="184"/>
                  </a:lnTo>
                  <a:lnTo>
                    <a:pt x="2653" y="160"/>
                  </a:lnTo>
                  <a:lnTo>
                    <a:pt x="2607" y="138"/>
                  </a:lnTo>
                  <a:lnTo>
                    <a:pt x="2560" y="117"/>
                  </a:lnTo>
                  <a:lnTo>
                    <a:pt x="2513" y="97"/>
                  </a:lnTo>
                  <a:lnTo>
                    <a:pt x="2466" y="79"/>
                  </a:lnTo>
                  <a:lnTo>
                    <a:pt x="2418" y="63"/>
                  </a:lnTo>
                  <a:lnTo>
                    <a:pt x="2369" y="48"/>
                  </a:lnTo>
                  <a:lnTo>
                    <a:pt x="2320" y="35"/>
                  </a:lnTo>
                  <a:lnTo>
                    <a:pt x="2269" y="24"/>
                  </a:lnTo>
                  <a:lnTo>
                    <a:pt x="2218" y="16"/>
                  </a:lnTo>
                  <a:lnTo>
                    <a:pt x="2165" y="9"/>
                  </a:lnTo>
                  <a:lnTo>
                    <a:pt x="2131" y="5"/>
                  </a:lnTo>
                  <a:lnTo>
                    <a:pt x="2096" y="3"/>
                  </a:lnTo>
                  <a:lnTo>
                    <a:pt x="2061" y="1"/>
                  </a:lnTo>
                  <a:lnTo>
                    <a:pt x="2027" y="0"/>
                  </a:lnTo>
                  <a:lnTo>
                    <a:pt x="1991" y="0"/>
                  </a:lnTo>
                  <a:lnTo>
                    <a:pt x="1956" y="0"/>
                  </a:lnTo>
                  <a:lnTo>
                    <a:pt x="1921" y="1"/>
                  </a:lnTo>
                  <a:lnTo>
                    <a:pt x="1886" y="3"/>
                  </a:lnTo>
                  <a:lnTo>
                    <a:pt x="1851" y="5"/>
                  </a:lnTo>
                  <a:lnTo>
                    <a:pt x="1817" y="9"/>
                  </a:lnTo>
                  <a:lnTo>
                    <a:pt x="1746" y="18"/>
                  </a:lnTo>
                  <a:lnTo>
                    <a:pt x="1677" y="29"/>
                  </a:lnTo>
                  <a:lnTo>
                    <a:pt x="1607" y="43"/>
                  </a:lnTo>
                  <a:lnTo>
                    <a:pt x="1538" y="59"/>
                  </a:lnTo>
                  <a:lnTo>
                    <a:pt x="1470" y="77"/>
                  </a:lnTo>
                  <a:lnTo>
                    <a:pt x="1402" y="97"/>
                  </a:lnTo>
                  <a:lnTo>
                    <a:pt x="1334" y="118"/>
                  </a:lnTo>
                  <a:lnTo>
                    <a:pt x="1267" y="140"/>
                  </a:lnTo>
                  <a:lnTo>
                    <a:pt x="1201" y="164"/>
                  </a:lnTo>
                  <a:lnTo>
                    <a:pt x="1137" y="188"/>
                  </a:lnTo>
                  <a:lnTo>
                    <a:pt x="1072" y="214"/>
                  </a:lnTo>
                  <a:lnTo>
                    <a:pt x="949" y="637"/>
                  </a:lnTo>
                  <a:lnTo>
                    <a:pt x="827" y="1059"/>
                  </a:lnTo>
                  <a:lnTo>
                    <a:pt x="584" y="1906"/>
                  </a:lnTo>
                  <a:lnTo>
                    <a:pt x="649" y="1880"/>
                  </a:lnTo>
                  <a:lnTo>
                    <a:pt x="716" y="1856"/>
                  </a:lnTo>
                  <a:lnTo>
                    <a:pt x="783" y="1833"/>
                  </a:lnTo>
                  <a:lnTo>
                    <a:pt x="851" y="1811"/>
                  </a:lnTo>
                  <a:lnTo>
                    <a:pt x="919" y="1791"/>
                  </a:lnTo>
                  <a:lnTo>
                    <a:pt x="988" y="1772"/>
                  </a:lnTo>
                  <a:lnTo>
                    <a:pt x="1057" y="1754"/>
                  </a:lnTo>
                  <a:lnTo>
                    <a:pt x="1126" y="1740"/>
                  </a:lnTo>
                  <a:lnTo>
                    <a:pt x="1195" y="1727"/>
                  </a:lnTo>
                  <a:lnTo>
                    <a:pt x="1266" y="1717"/>
                  </a:lnTo>
                  <a:lnTo>
                    <a:pt x="1336" y="1709"/>
                  </a:lnTo>
                  <a:lnTo>
                    <a:pt x="1406" y="1703"/>
                  </a:lnTo>
                  <a:lnTo>
                    <a:pt x="1443" y="1702"/>
                  </a:lnTo>
                  <a:lnTo>
                    <a:pt x="1478" y="1700"/>
                  </a:lnTo>
                  <a:lnTo>
                    <a:pt x="1513" y="1700"/>
                  </a:lnTo>
                  <a:lnTo>
                    <a:pt x="1548" y="1702"/>
                  </a:lnTo>
                  <a:lnTo>
                    <a:pt x="1583" y="1703"/>
                  </a:lnTo>
                  <a:lnTo>
                    <a:pt x="1619" y="1705"/>
                  </a:lnTo>
                  <a:lnTo>
                    <a:pt x="1655" y="1707"/>
                  </a:lnTo>
                  <a:lnTo>
                    <a:pt x="1690" y="1712"/>
                  </a:lnTo>
                  <a:close/>
                  <a:moveTo>
                    <a:pt x="3659" y="2901"/>
                  </a:moveTo>
                  <a:lnTo>
                    <a:pt x="3659" y="2901"/>
                  </a:lnTo>
                  <a:lnTo>
                    <a:pt x="3618" y="2901"/>
                  </a:lnTo>
                  <a:lnTo>
                    <a:pt x="3577" y="2900"/>
                  </a:lnTo>
                  <a:lnTo>
                    <a:pt x="3536" y="2897"/>
                  </a:lnTo>
                  <a:lnTo>
                    <a:pt x="3497" y="2894"/>
                  </a:lnTo>
                  <a:lnTo>
                    <a:pt x="3458" y="2890"/>
                  </a:lnTo>
                  <a:lnTo>
                    <a:pt x="3420" y="2886"/>
                  </a:lnTo>
                  <a:lnTo>
                    <a:pt x="3383" y="2880"/>
                  </a:lnTo>
                  <a:lnTo>
                    <a:pt x="3346" y="2874"/>
                  </a:lnTo>
                  <a:lnTo>
                    <a:pt x="3310" y="2867"/>
                  </a:lnTo>
                  <a:lnTo>
                    <a:pt x="3275" y="2859"/>
                  </a:lnTo>
                  <a:lnTo>
                    <a:pt x="3241" y="2850"/>
                  </a:lnTo>
                  <a:lnTo>
                    <a:pt x="3207" y="2841"/>
                  </a:lnTo>
                  <a:lnTo>
                    <a:pt x="3173" y="2832"/>
                  </a:lnTo>
                  <a:lnTo>
                    <a:pt x="3140" y="2821"/>
                  </a:lnTo>
                  <a:lnTo>
                    <a:pt x="3109" y="2811"/>
                  </a:lnTo>
                  <a:lnTo>
                    <a:pt x="3077" y="2800"/>
                  </a:lnTo>
                  <a:lnTo>
                    <a:pt x="3016" y="2775"/>
                  </a:lnTo>
                  <a:lnTo>
                    <a:pt x="2956" y="2750"/>
                  </a:lnTo>
                  <a:lnTo>
                    <a:pt x="2899" y="2721"/>
                  </a:lnTo>
                  <a:lnTo>
                    <a:pt x="2844" y="2692"/>
                  </a:lnTo>
                  <a:lnTo>
                    <a:pt x="2790" y="2662"/>
                  </a:lnTo>
                  <a:lnTo>
                    <a:pt x="2737" y="2631"/>
                  </a:lnTo>
                  <a:lnTo>
                    <a:pt x="2685" y="2598"/>
                  </a:lnTo>
                  <a:lnTo>
                    <a:pt x="2635" y="2566"/>
                  </a:lnTo>
                  <a:lnTo>
                    <a:pt x="2630" y="2570"/>
                  </a:lnTo>
                  <a:lnTo>
                    <a:pt x="2141" y="4263"/>
                  </a:lnTo>
                  <a:lnTo>
                    <a:pt x="2200" y="4299"/>
                  </a:lnTo>
                  <a:lnTo>
                    <a:pt x="2259" y="4334"/>
                  </a:lnTo>
                  <a:lnTo>
                    <a:pt x="2318" y="4367"/>
                  </a:lnTo>
                  <a:lnTo>
                    <a:pt x="2378" y="4398"/>
                  </a:lnTo>
                  <a:lnTo>
                    <a:pt x="2438" y="4425"/>
                  </a:lnTo>
                  <a:lnTo>
                    <a:pt x="2498" y="4450"/>
                  </a:lnTo>
                  <a:lnTo>
                    <a:pt x="2559" y="4474"/>
                  </a:lnTo>
                  <a:lnTo>
                    <a:pt x="2620" y="4495"/>
                  </a:lnTo>
                  <a:lnTo>
                    <a:pt x="2682" y="4514"/>
                  </a:lnTo>
                  <a:lnTo>
                    <a:pt x="2744" y="4530"/>
                  </a:lnTo>
                  <a:lnTo>
                    <a:pt x="2806" y="4544"/>
                  </a:lnTo>
                  <a:lnTo>
                    <a:pt x="2868" y="4557"/>
                  </a:lnTo>
                  <a:lnTo>
                    <a:pt x="2930" y="4567"/>
                  </a:lnTo>
                  <a:lnTo>
                    <a:pt x="2994" y="4575"/>
                  </a:lnTo>
                  <a:lnTo>
                    <a:pt x="3056" y="4581"/>
                  </a:lnTo>
                  <a:lnTo>
                    <a:pt x="3119" y="4584"/>
                  </a:lnTo>
                  <a:lnTo>
                    <a:pt x="3182" y="4586"/>
                  </a:lnTo>
                  <a:lnTo>
                    <a:pt x="3246" y="4586"/>
                  </a:lnTo>
                  <a:lnTo>
                    <a:pt x="3309" y="4584"/>
                  </a:lnTo>
                  <a:lnTo>
                    <a:pt x="3373" y="4579"/>
                  </a:lnTo>
                  <a:lnTo>
                    <a:pt x="3437" y="4574"/>
                  </a:lnTo>
                  <a:lnTo>
                    <a:pt x="3501" y="4565"/>
                  </a:lnTo>
                  <a:lnTo>
                    <a:pt x="3565" y="4556"/>
                  </a:lnTo>
                  <a:lnTo>
                    <a:pt x="3628" y="4543"/>
                  </a:lnTo>
                  <a:lnTo>
                    <a:pt x="3692" y="4530"/>
                  </a:lnTo>
                  <a:lnTo>
                    <a:pt x="3756" y="4515"/>
                  </a:lnTo>
                  <a:lnTo>
                    <a:pt x="3820" y="4497"/>
                  </a:lnTo>
                  <a:lnTo>
                    <a:pt x="3883" y="4479"/>
                  </a:lnTo>
                  <a:lnTo>
                    <a:pt x="3947" y="4457"/>
                  </a:lnTo>
                  <a:lnTo>
                    <a:pt x="4011" y="4435"/>
                  </a:lnTo>
                  <a:lnTo>
                    <a:pt x="4074" y="4411"/>
                  </a:lnTo>
                  <a:lnTo>
                    <a:pt x="4138" y="4385"/>
                  </a:lnTo>
                  <a:lnTo>
                    <a:pt x="4611" y="2731"/>
                  </a:lnTo>
                  <a:lnTo>
                    <a:pt x="4608" y="2732"/>
                  </a:lnTo>
                  <a:lnTo>
                    <a:pt x="4541" y="2753"/>
                  </a:lnTo>
                  <a:lnTo>
                    <a:pt x="4475" y="2773"/>
                  </a:lnTo>
                  <a:lnTo>
                    <a:pt x="4411" y="2792"/>
                  </a:lnTo>
                  <a:lnTo>
                    <a:pt x="4348" y="2808"/>
                  </a:lnTo>
                  <a:lnTo>
                    <a:pt x="4285" y="2823"/>
                  </a:lnTo>
                  <a:lnTo>
                    <a:pt x="4223" y="2837"/>
                  </a:lnTo>
                  <a:lnTo>
                    <a:pt x="4162" y="2850"/>
                  </a:lnTo>
                  <a:lnTo>
                    <a:pt x="4104" y="2861"/>
                  </a:lnTo>
                  <a:lnTo>
                    <a:pt x="4045" y="2870"/>
                  </a:lnTo>
                  <a:lnTo>
                    <a:pt x="3987" y="2879"/>
                  </a:lnTo>
                  <a:lnTo>
                    <a:pt x="3930" y="2886"/>
                  </a:lnTo>
                  <a:lnTo>
                    <a:pt x="3874" y="2891"/>
                  </a:lnTo>
                  <a:lnTo>
                    <a:pt x="3820" y="2896"/>
                  </a:lnTo>
                  <a:lnTo>
                    <a:pt x="3765" y="2898"/>
                  </a:lnTo>
                  <a:lnTo>
                    <a:pt x="3712" y="2901"/>
                  </a:lnTo>
                  <a:lnTo>
                    <a:pt x="3659" y="2901"/>
                  </a:lnTo>
                  <a:close/>
                  <a:moveTo>
                    <a:pt x="5214" y="640"/>
                  </a:moveTo>
                  <a:lnTo>
                    <a:pt x="5214" y="640"/>
                  </a:lnTo>
                  <a:lnTo>
                    <a:pt x="5210" y="637"/>
                  </a:lnTo>
                  <a:lnTo>
                    <a:pt x="5147" y="662"/>
                  </a:lnTo>
                  <a:lnTo>
                    <a:pt x="5083" y="685"/>
                  </a:lnTo>
                  <a:lnTo>
                    <a:pt x="5019" y="708"/>
                  </a:lnTo>
                  <a:lnTo>
                    <a:pt x="4956" y="729"/>
                  </a:lnTo>
                  <a:lnTo>
                    <a:pt x="4891" y="747"/>
                  </a:lnTo>
                  <a:lnTo>
                    <a:pt x="4828" y="765"/>
                  </a:lnTo>
                  <a:lnTo>
                    <a:pt x="4765" y="780"/>
                  </a:lnTo>
                  <a:lnTo>
                    <a:pt x="4702" y="794"/>
                  </a:lnTo>
                  <a:lnTo>
                    <a:pt x="4638" y="807"/>
                  </a:lnTo>
                  <a:lnTo>
                    <a:pt x="4576" y="817"/>
                  </a:lnTo>
                  <a:lnTo>
                    <a:pt x="4513" y="826"/>
                  </a:lnTo>
                  <a:lnTo>
                    <a:pt x="4450" y="833"/>
                  </a:lnTo>
                  <a:lnTo>
                    <a:pt x="4387" y="838"/>
                  </a:lnTo>
                  <a:lnTo>
                    <a:pt x="4325" y="840"/>
                  </a:lnTo>
                  <a:lnTo>
                    <a:pt x="4262" y="841"/>
                  </a:lnTo>
                  <a:lnTo>
                    <a:pt x="4200" y="840"/>
                  </a:lnTo>
                  <a:lnTo>
                    <a:pt x="4138" y="838"/>
                  </a:lnTo>
                  <a:lnTo>
                    <a:pt x="4076" y="832"/>
                  </a:lnTo>
                  <a:lnTo>
                    <a:pt x="4015" y="825"/>
                  </a:lnTo>
                  <a:lnTo>
                    <a:pt x="3953" y="815"/>
                  </a:lnTo>
                  <a:lnTo>
                    <a:pt x="3890" y="804"/>
                  </a:lnTo>
                  <a:lnTo>
                    <a:pt x="3829" y="791"/>
                  </a:lnTo>
                  <a:lnTo>
                    <a:pt x="3768" y="774"/>
                  </a:lnTo>
                  <a:lnTo>
                    <a:pt x="3708" y="756"/>
                  </a:lnTo>
                  <a:lnTo>
                    <a:pt x="3647" y="736"/>
                  </a:lnTo>
                  <a:lnTo>
                    <a:pt x="3586" y="712"/>
                  </a:lnTo>
                  <a:lnTo>
                    <a:pt x="3526" y="686"/>
                  </a:lnTo>
                  <a:lnTo>
                    <a:pt x="3465" y="658"/>
                  </a:lnTo>
                  <a:lnTo>
                    <a:pt x="3405" y="628"/>
                  </a:lnTo>
                  <a:lnTo>
                    <a:pt x="3345" y="595"/>
                  </a:lnTo>
                  <a:lnTo>
                    <a:pt x="3286" y="560"/>
                  </a:lnTo>
                  <a:lnTo>
                    <a:pt x="3227" y="522"/>
                  </a:lnTo>
                  <a:lnTo>
                    <a:pt x="3206" y="593"/>
                  </a:lnTo>
                  <a:lnTo>
                    <a:pt x="3186" y="655"/>
                  </a:lnTo>
                  <a:lnTo>
                    <a:pt x="3168" y="709"/>
                  </a:lnTo>
                  <a:lnTo>
                    <a:pt x="3154" y="756"/>
                  </a:lnTo>
                  <a:lnTo>
                    <a:pt x="2987" y="1336"/>
                  </a:lnTo>
                  <a:lnTo>
                    <a:pt x="2730" y="2226"/>
                  </a:lnTo>
                  <a:lnTo>
                    <a:pt x="2787" y="2262"/>
                  </a:lnTo>
                  <a:lnTo>
                    <a:pt x="2846" y="2296"/>
                  </a:lnTo>
                  <a:lnTo>
                    <a:pt x="2906" y="2328"/>
                  </a:lnTo>
                  <a:lnTo>
                    <a:pt x="2964" y="2358"/>
                  </a:lnTo>
                  <a:lnTo>
                    <a:pt x="3025" y="2385"/>
                  </a:lnTo>
                  <a:lnTo>
                    <a:pt x="3085" y="2411"/>
                  </a:lnTo>
                  <a:lnTo>
                    <a:pt x="3146" y="2434"/>
                  </a:lnTo>
                  <a:lnTo>
                    <a:pt x="3207" y="2455"/>
                  </a:lnTo>
                  <a:lnTo>
                    <a:pt x="3268" y="2474"/>
                  </a:lnTo>
                  <a:lnTo>
                    <a:pt x="3330" y="2491"/>
                  </a:lnTo>
                  <a:lnTo>
                    <a:pt x="3391" y="2506"/>
                  </a:lnTo>
                  <a:lnTo>
                    <a:pt x="3453" y="2519"/>
                  </a:lnTo>
                  <a:lnTo>
                    <a:pt x="3516" y="2529"/>
                  </a:lnTo>
                  <a:lnTo>
                    <a:pt x="3579" y="2537"/>
                  </a:lnTo>
                  <a:lnTo>
                    <a:pt x="3642" y="2543"/>
                  </a:lnTo>
                  <a:lnTo>
                    <a:pt x="3704" y="2548"/>
                  </a:lnTo>
                  <a:lnTo>
                    <a:pt x="3767" y="2550"/>
                  </a:lnTo>
                  <a:lnTo>
                    <a:pt x="3831" y="2550"/>
                  </a:lnTo>
                  <a:lnTo>
                    <a:pt x="3894" y="2549"/>
                  </a:lnTo>
                  <a:lnTo>
                    <a:pt x="3957" y="2546"/>
                  </a:lnTo>
                  <a:lnTo>
                    <a:pt x="4022" y="2540"/>
                  </a:lnTo>
                  <a:lnTo>
                    <a:pt x="4085" y="2532"/>
                  </a:lnTo>
                  <a:lnTo>
                    <a:pt x="4148" y="2522"/>
                  </a:lnTo>
                  <a:lnTo>
                    <a:pt x="4212" y="2510"/>
                  </a:lnTo>
                  <a:lnTo>
                    <a:pt x="4276" y="2496"/>
                  </a:lnTo>
                  <a:lnTo>
                    <a:pt x="4339" y="2480"/>
                  </a:lnTo>
                  <a:lnTo>
                    <a:pt x="4403" y="2462"/>
                  </a:lnTo>
                  <a:lnTo>
                    <a:pt x="4466" y="2444"/>
                  </a:lnTo>
                  <a:lnTo>
                    <a:pt x="4529" y="2421"/>
                  </a:lnTo>
                  <a:lnTo>
                    <a:pt x="4593" y="2398"/>
                  </a:lnTo>
                  <a:lnTo>
                    <a:pt x="4656" y="2373"/>
                  </a:lnTo>
                  <a:lnTo>
                    <a:pt x="4718" y="2345"/>
                  </a:lnTo>
                  <a:lnTo>
                    <a:pt x="5215" y="641"/>
                  </a:lnTo>
                  <a:lnTo>
                    <a:pt x="5214" y="6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KSO_Shape"/>
            <p:cNvSpPr>
              <a:spLocks noChangeAspect="1"/>
            </p:cNvSpPr>
            <p:nvPr/>
          </p:nvSpPr>
          <p:spPr>
            <a:xfrm>
              <a:off x="7942042" y="4478147"/>
              <a:ext cx="388708" cy="288000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5" name="KSO_Shape"/>
            <p:cNvSpPr>
              <a:spLocks noChangeAspect="1"/>
            </p:cNvSpPr>
            <p:nvPr/>
          </p:nvSpPr>
          <p:spPr>
            <a:xfrm>
              <a:off x="6156198" y="3543475"/>
              <a:ext cx="396000" cy="392701"/>
            </a:xfrm>
            <a:custGeom>
              <a:avLst/>
              <a:gdLst>
                <a:gd name="connsiteX0" fmla="*/ 347114 w 393729"/>
                <a:gd name="connsiteY0" fmla="*/ 112 h 390624"/>
                <a:gd name="connsiteX1" fmla="*/ 366249 w 393729"/>
                <a:gd name="connsiteY1" fmla="*/ 5364 h 390624"/>
                <a:gd name="connsiteX2" fmla="*/ 388366 w 393729"/>
                <a:gd name="connsiteY2" fmla="*/ 72481 h 390624"/>
                <a:gd name="connsiteX3" fmla="*/ 321248 w 393729"/>
                <a:gd name="connsiteY3" fmla="*/ 94598 h 390624"/>
                <a:gd name="connsiteX4" fmla="*/ 304750 w 393729"/>
                <a:gd name="connsiteY4" fmla="*/ 80728 h 390624"/>
                <a:gd name="connsiteX5" fmla="*/ 98330 w 393729"/>
                <a:gd name="connsiteY5" fmla="*/ 148748 h 390624"/>
                <a:gd name="connsiteX6" fmla="*/ 94598 w 393729"/>
                <a:gd name="connsiteY6" fmla="*/ 162346 h 390624"/>
                <a:gd name="connsiteX7" fmla="*/ 91507 w 393729"/>
                <a:gd name="connsiteY7" fmla="*/ 166277 h 390624"/>
                <a:gd name="connsiteX8" fmla="*/ 229420 w 393729"/>
                <a:gd name="connsiteY8" fmla="*/ 293815 h 390624"/>
                <a:gd name="connsiteX9" fmla="*/ 268686 w 393729"/>
                <a:gd name="connsiteY9" fmla="*/ 296027 h 390624"/>
                <a:gd name="connsiteX10" fmla="*/ 290802 w 393729"/>
                <a:gd name="connsiteY10" fmla="*/ 363144 h 390624"/>
                <a:gd name="connsiteX11" fmla="*/ 223685 w 393729"/>
                <a:gd name="connsiteY11" fmla="*/ 385261 h 390624"/>
                <a:gd name="connsiteX12" fmla="*/ 200613 w 393729"/>
                <a:gd name="connsiteY12" fmla="*/ 321625 h 390624"/>
                <a:gd name="connsiteX13" fmla="*/ 56603 w 393729"/>
                <a:gd name="connsiteY13" fmla="*/ 188448 h 390624"/>
                <a:gd name="connsiteX14" fmla="*/ 27481 w 393729"/>
                <a:gd name="connsiteY14" fmla="*/ 184462 h 390624"/>
                <a:gd name="connsiteX15" fmla="*/ 5364 w 393729"/>
                <a:gd name="connsiteY15" fmla="*/ 117345 h 390624"/>
                <a:gd name="connsiteX16" fmla="*/ 72481 w 393729"/>
                <a:gd name="connsiteY16" fmla="*/ 95228 h 390624"/>
                <a:gd name="connsiteX17" fmla="*/ 89283 w 393729"/>
                <a:gd name="connsiteY17" fmla="*/ 109639 h 390624"/>
                <a:gd name="connsiteX18" fmla="*/ 295206 w 393729"/>
                <a:gd name="connsiteY18" fmla="*/ 41783 h 390624"/>
                <a:gd name="connsiteX19" fmla="*/ 299132 w 393729"/>
                <a:gd name="connsiteY19" fmla="*/ 27480 h 390624"/>
                <a:gd name="connsiteX20" fmla="*/ 347114 w 393729"/>
                <a:gd name="connsiteY20" fmla="*/ 112 h 39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29" h="390624">
                  <a:moveTo>
                    <a:pt x="347114" y="112"/>
                  </a:moveTo>
                  <a:cubicBezTo>
                    <a:pt x="353590" y="546"/>
                    <a:pt x="360089" y="2257"/>
                    <a:pt x="366249" y="5364"/>
                  </a:cubicBezTo>
                  <a:cubicBezTo>
                    <a:pt x="390891" y="17791"/>
                    <a:pt x="400792" y="47840"/>
                    <a:pt x="388366" y="72481"/>
                  </a:cubicBezTo>
                  <a:cubicBezTo>
                    <a:pt x="375939" y="97123"/>
                    <a:pt x="345890" y="107025"/>
                    <a:pt x="321248" y="94598"/>
                  </a:cubicBezTo>
                  <a:cubicBezTo>
                    <a:pt x="314512" y="91201"/>
                    <a:pt x="308877" y="86487"/>
                    <a:pt x="304750" y="80728"/>
                  </a:cubicBezTo>
                  <a:lnTo>
                    <a:pt x="98330" y="148748"/>
                  </a:lnTo>
                  <a:cubicBezTo>
                    <a:pt x="98294" y="153464"/>
                    <a:pt x="96795" y="157989"/>
                    <a:pt x="94598" y="162346"/>
                  </a:cubicBezTo>
                  <a:lnTo>
                    <a:pt x="91507" y="166277"/>
                  </a:lnTo>
                  <a:lnTo>
                    <a:pt x="229420" y="293815"/>
                  </a:lnTo>
                  <a:cubicBezTo>
                    <a:pt x="241784" y="289147"/>
                    <a:pt x="255956" y="289607"/>
                    <a:pt x="268686" y="296027"/>
                  </a:cubicBezTo>
                  <a:cubicBezTo>
                    <a:pt x="293327" y="308454"/>
                    <a:pt x="303229" y="338503"/>
                    <a:pt x="290802" y="363144"/>
                  </a:cubicBezTo>
                  <a:cubicBezTo>
                    <a:pt x="278375" y="387786"/>
                    <a:pt x="248326" y="397688"/>
                    <a:pt x="223685" y="385261"/>
                  </a:cubicBezTo>
                  <a:cubicBezTo>
                    <a:pt x="200118" y="373376"/>
                    <a:pt x="190033" y="345372"/>
                    <a:pt x="200613" y="321625"/>
                  </a:cubicBezTo>
                  <a:lnTo>
                    <a:pt x="56603" y="188448"/>
                  </a:lnTo>
                  <a:cubicBezTo>
                    <a:pt x="47044" y="190691"/>
                    <a:pt x="36870" y="189197"/>
                    <a:pt x="27481" y="184462"/>
                  </a:cubicBezTo>
                  <a:cubicBezTo>
                    <a:pt x="2839" y="172035"/>
                    <a:pt x="-7063" y="141986"/>
                    <a:pt x="5364" y="117345"/>
                  </a:cubicBezTo>
                  <a:cubicBezTo>
                    <a:pt x="17791" y="92703"/>
                    <a:pt x="47840" y="82801"/>
                    <a:pt x="72481" y="95228"/>
                  </a:cubicBezTo>
                  <a:cubicBezTo>
                    <a:pt x="79414" y="98724"/>
                    <a:pt x="85180" y="103616"/>
                    <a:pt x="89283" y="109639"/>
                  </a:cubicBezTo>
                  <a:lnTo>
                    <a:pt x="295206" y="41783"/>
                  </a:lnTo>
                  <a:cubicBezTo>
                    <a:pt x="295278" y="36844"/>
                    <a:pt x="296818" y="32068"/>
                    <a:pt x="299132" y="27480"/>
                  </a:cubicBezTo>
                  <a:cubicBezTo>
                    <a:pt x="308452" y="8999"/>
                    <a:pt x="327684" y="-1191"/>
                    <a:pt x="347114" y="1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6" name="KSO_Shape"/>
            <p:cNvSpPr>
              <a:spLocks noChangeAspect="1"/>
            </p:cNvSpPr>
            <p:nvPr/>
          </p:nvSpPr>
          <p:spPr>
            <a:xfrm>
              <a:off x="6160996" y="4442147"/>
              <a:ext cx="386405" cy="360000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7" name="KSO_Shape"/>
            <p:cNvSpPr>
              <a:spLocks noChangeAspect="1"/>
            </p:cNvSpPr>
            <p:nvPr/>
          </p:nvSpPr>
          <p:spPr bwMode="auto">
            <a:xfrm>
              <a:off x="7137297" y="3537325"/>
              <a:ext cx="216000" cy="405000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KSO_Shape"/>
            <p:cNvSpPr>
              <a:spLocks noChangeAspect="1"/>
            </p:cNvSpPr>
            <p:nvPr/>
          </p:nvSpPr>
          <p:spPr bwMode="auto">
            <a:xfrm>
              <a:off x="8028396" y="887790"/>
              <a:ext cx="216000" cy="410127"/>
            </a:xfrm>
            <a:custGeom>
              <a:avLst/>
              <a:gdLst>
                <a:gd name="T0" fmla="*/ 1003326 w 2665"/>
                <a:gd name="T1" fmla="*/ 573986 h 5058"/>
                <a:gd name="T2" fmla="*/ 429943 w 2665"/>
                <a:gd name="T3" fmla="*/ 0 h 5058"/>
                <a:gd name="T4" fmla="*/ 429943 w 2665"/>
                <a:gd name="T5" fmla="*/ 756652 h 5058"/>
                <a:gd name="T6" fmla="*/ 114827 w 2665"/>
                <a:gd name="T7" fmla="*/ 440658 h 5058"/>
                <a:gd name="T8" fmla="*/ 0 w 2665"/>
                <a:gd name="T9" fmla="*/ 555531 h 5058"/>
                <a:gd name="T10" fmla="*/ 395683 w 2665"/>
                <a:gd name="T11" fmla="*/ 952500 h 5058"/>
                <a:gd name="T12" fmla="*/ 0 w 2665"/>
                <a:gd name="T13" fmla="*/ 1349469 h 5058"/>
                <a:gd name="T14" fmla="*/ 114827 w 2665"/>
                <a:gd name="T15" fmla="*/ 1464342 h 5058"/>
                <a:gd name="T16" fmla="*/ 429943 w 2665"/>
                <a:gd name="T17" fmla="*/ 1149101 h 5058"/>
                <a:gd name="T18" fmla="*/ 429943 w 2665"/>
                <a:gd name="T19" fmla="*/ 1905000 h 5058"/>
                <a:gd name="T20" fmla="*/ 1003326 w 2665"/>
                <a:gd name="T21" fmla="*/ 1331767 h 5058"/>
                <a:gd name="T22" fmla="*/ 624961 w 2665"/>
                <a:gd name="T23" fmla="*/ 952500 h 5058"/>
                <a:gd name="T24" fmla="*/ 1003326 w 2665"/>
                <a:gd name="T25" fmla="*/ 573986 h 5058"/>
                <a:gd name="T26" fmla="*/ 774425 w 2665"/>
                <a:gd name="T27" fmla="*/ 574739 h 5058"/>
                <a:gd name="T28" fmla="*/ 591454 w 2665"/>
                <a:gd name="T29" fmla="*/ 757782 h 5058"/>
                <a:gd name="T30" fmla="*/ 591078 w 2665"/>
                <a:gd name="T31" fmla="*/ 391320 h 5058"/>
                <a:gd name="T32" fmla="*/ 774425 w 2665"/>
                <a:gd name="T33" fmla="*/ 574739 h 5058"/>
                <a:gd name="T34" fmla="*/ 774425 w 2665"/>
                <a:gd name="T35" fmla="*/ 1330261 h 5058"/>
                <a:gd name="T36" fmla="*/ 591078 w 2665"/>
                <a:gd name="T37" fmla="*/ 1513304 h 5058"/>
                <a:gd name="T38" fmla="*/ 591454 w 2665"/>
                <a:gd name="T39" fmla="*/ 1147218 h 5058"/>
                <a:gd name="T40" fmla="*/ 774425 w 2665"/>
                <a:gd name="T41" fmla="*/ 1330261 h 50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665" h="5058">
                  <a:moveTo>
                    <a:pt x="2665" y="1524"/>
                  </a:moveTo>
                  <a:lnTo>
                    <a:pt x="1142" y="0"/>
                  </a:lnTo>
                  <a:lnTo>
                    <a:pt x="1142" y="2009"/>
                  </a:lnTo>
                  <a:lnTo>
                    <a:pt x="305" y="1170"/>
                  </a:lnTo>
                  <a:lnTo>
                    <a:pt x="0" y="1475"/>
                  </a:lnTo>
                  <a:lnTo>
                    <a:pt x="1051" y="2529"/>
                  </a:lnTo>
                  <a:lnTo>
                    <a:pt x="0" y="3583"/>
                  </a:lnTo>
                  <a:lnTo>
                    <a:pt x="305" y="3888"/>
                  </a:lnTo>
                  <a:lnTo>
                    <a:pt x="1142" y="3051"/>
                  </a:lnTo>
                  <a:lnTo>
                    <a:pt x="1142" y="5058"/>
                  </a:lnTo>
                  <a:lnTo>
                    <a:pt x="2665" y="3536"/>
                  </a:lnTo>
                  <a:lnTo>
                    <a:pt x="1660" y="2529"/>
                  </a:lnTo>
                  <a:lnTo>
                    <a:pt x="2665" y="1524"/>
                  </a:lnTo>
                  <a:close/>
                  <a:moveTo>
                    <a:pt x="2057" y="1526"/>
                  </a:moveTo>
                  <a:lnTo>
                    <a:pt x="1571" y="2012"/>
                  </a:lnTo>
                  <a:lnTo>
                    <a:pt x="1570" y="1039"/>
                  </a:lnTo>
                  <a:lnTo>
                    <a:pt x="2057" y="1526"/>
                  </a:lnTo>
                  <a:close/>
                  <a:moveTo>
                    <a:pt x="2057" y="3532"/>
                  </a:moveTo>
                  <a:lnTo>
                    <a:pt x="1570" y="4018"/>
                  </a:lnTo>
                  <a:lnTo>
                    <a:pt x="1571" y="3046"/>
                  </a:lnTo>
                  <a:lnTo>
                    <a:pt x="2057" y="35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KSO_Shape"/>
            <p:cNvSpPr>
              <a:spLocks noChangeAspect="1"/>
            </p:cNvSpPr>
            <p:nvPr/>
          </p:nvSpPr>
          <p:spPr>
            <a:xfrm flipH="1">
              <a:off x="7003765" y="4496147"/>
              <a:ext cx="483065" cy="252000"/>
            </a:xfrm>
            <a:custGeom>
              <a:avLst/>
              <a:gdLst>
                <a:gd name="connsiteX0" fmla="*/ 4109878 w 7991396"/>
                <a:gd name="connsiteY0" fmla="*/ 0 h 4172540"/>
                <a:gd name="connsiteX1" fmla="*/ 5415487 w 7991396"/>
                <a:gd name="connsiteY1" fmla="*/ 816050 h 4172540"/>
                <a:gd name="connsiteX2" fmla="*/ 6027418 w 7991396"/>
                <a:gd name="connsiteY2" fmla="*/ 677951 h 4172540"/>
                <a:gd name="connsiteX3" fmla="*/ 7489804 w 7991396"/>
                <a:gd name="connsiteY3" fmla="*/ 2140332 h 4172540"/>
                <a:gd name="connsiteX4" fmla="*/ 7483396 w 7991396"/>
                <a:gd name="connsiteY4" fmla="*/ 2203898 h 4172540"/>
                <a:gd name="connsiteX5" fmla="*/ 7991396 w 7991396"/>
                <a:gd name="connsiteY5" fmla="*/ 3146665 h 4172540"/>
                <a:gd name="connsiteX6" fmla="*/ 7456648 w 7991396"/>
                <a:gd name="connsiteY6" fmla="*/ 4106801 h 4172540"/>
                <a:gd name="connsiteX7" fmla="*/ 7330940 w 7991396"/>
                <a:gd name="connsiteY7" fmla="*/ 4172540 h 4172540"/>
                <a:gd name="connsiteX8" fmla="*/ 1079370 w 7991396"/>
                <a:gd name="connsiteY8" fmla="*/ 4172540 h 4172540"/>
                <a:gd name="connsiteX9" fmla="*/ 1015130 w 7991396"/>
                <a:gd name="connsiteY9" fmla="*/ 4169296 h 4172540"/>
                <a:gd name="connsiteX10" fmla="*/ 0 w 7991396"/>
                <a:gd name="connsiteY10" fmla="*/ 3044397 h 4172540"/>
                <a:gd name="connsiteX11" fmla="*/ 1130742 w 7991396"/>
                <a:gd name="connsiteY11" fmla="*/ 1913659 h 4172540"/>
                <a:gd name="connsiteX12" fmla="*/ 1346871 w 7991396"/>
                <a:gd name="connsiteY12" fmla="*/ 1935445 h 4172540"/>
                <a:gd name="connsiteX13" fmla="*/ 2261481 w 7991396"/>
                <a:gd name="connsiteY13" fmla="*/ 1462386 h 4172540"/>
                <a:gd name="connsiteX14" fmla="*/ 2653668 w 7991396"/>
                <a:gd name="connsiteY14" fmla="*/ 1536361 h 4172540"/>
                <a:gd name="connsiteX15" fmla="*/ 2647492 w 7991396"/>
                <a:gd name="connsiteY15" fmla="*/ 1462386 h 4172540"/>
                <a:gd name="connsiteX16" fmla="*/ 4109878 w 7991396"/>
                <a:gd name="connsiteY16" fmla="*/ 0 h 41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1396" h="4172540">
                  <a:moveTo>
                    <a:pt x="4109878" y="0"/>
                  </a:moveTo>
                  <a:cubicBezTo>
                    <a:pt x="4684462" y="0"/>
                    <a:pt x="5181648" y="331374"/>
                    <a:pt x="5415487" y="816050"/>
                  </a:cubicBezTo>
                  <a:cubicBezTo>
                    <a:pt x="5600435" y="726143"/>
                    <a:pt x="5808299" y="677951"/>
                    <a:pt x="6027418" y="677951"/>
                  </a:cubicBezTo>
                  <a:cubicBezTo>
                    <a:pt x="6835073" y="677951"/>
                    <a:pt x="7489804" y="1332682"/>
                    <a:pt x="7489804" y="2140332"/>
                  </a:cubicBezTo>
                  <a:lnTo>
                    <a:pt x="7483396" y="2203898"/>
                  </a:lnTo>
                  <a:cubicBezTo>
                    <a:pt x="7789726" y="2405463"/>
                    <a:pt x="7991396" y="2752511"/>
                    <a:pt x="7991396" y="3146665"/>
                  </a:cubicBezTo>
                  <a:cubicBezTo>
                    <a:pt x="7991396" y="3552291"/>
                    <a:pt x="7777816" y="3908032"/>
                    <a:pt x="7456648" y="4106801"/>
                  </a:cubicBezTo>
                  <a:lnTo>
                    <a:pt x="7330940" y="4172540"/>
                  </a:lnTo>
                  <a:lnTo>
                    <a:pt x="1079370" y="4172540"/>
                  </a:lnTo>
                  <a:lnTo>
                    <a:pt x="1015130" y="4169296"/>
                  </a:lnTo>
                  <a:cubicBezTo>
                    <a:pt x="444946" y="4111392"/>
                    <a:pt x="0" y="3629859"/>
                    <a:pt x="0" y="3044397"/>
                  </a:cubicBezTo>
                  <a:cubicBezTo>
                    <a:pt x="0" y="2419908"/>
                    <a:pt x="506249" y="1913659"/>
                    <a:pt x="1130742" y="1913659"/>
                  </a:cubicBezTo>
                  <a:lnTo>
                    <a:pt x="1346871" y="1935445"/>
                  </a:lnTo>
                  <a:cubicBezTo>
                    <a:pt x="1548513" y="1648023"/>
                    <a:pt x="1883314" y="1462386"/>
                    <a:pt x="2261481" y="1462386"/>
                  </a:cubicBezTo>
                  <a:cubicBezTo>
                    <a:pt x="2399871" y="1462386"/>
                    <a:pt x="2532456" y="1487244"/>
                    <a:pt x="2653668" y="1536361"/>
                  </a:cubicBezTo>
                  <a:cubicBezTo>
                    <a:pt x="2648116" y="1512003"/>
                    <a:pt x="2647492" y="1487266"/>
                    <a:pt x="2647492" y="1462386"/>
                  </a:cubicBezTo>
                  <a:cubicBezTo>
                    <a:pt x="2647492" y="654731"/>
                    <a:pt x="3302223" y="0"/>
                    <a:pt x="4109878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40" name="KSO_Shape"/>
            <p:cNvSpPr/>
            <p:nvPr/>
          </p:nvSpPr>
          <p:spPr>
            <a:xfrm>
              <a:off x="1690239" y="951098"/>
              <a:ext cx="416928" cy="283510"/>
            </a:xfrm>
            <a:custGeom>
              <a:avLst/>
              <a:gdLst/>
              <a:ahLst/>
              <a:cxnLst/>
              <a:rect l="l" t="t" r="r" b="b"/>
              <a:pathLst>
                <a:path w="3456384" h="2625869">
                  <a:moveTo>
                    <a:pt x="1341655" y="1419506"/>
                  </a:moveTo>
                  <a:lnTo>
                    <a:pt x="196553" y="2529194"/>
                  </a:lnTo>
                  <a:lnTo>
                    <a:pt x="3257656" y="2529194"/>
                  </a:lnTo>
                  <a:lnTo>
                    <a:pt x="2112554" y="1419506"/>
                  </a:lnTo>
                  <a:lnTo>
                    <a:pt x="1727105" y="1793035"/>
                  </a:lnTo>
                  <a:close/>
                  <a:moveTo>
                    <a:pt x="97273" y="213610"/>
                  </a:moveTo>
                  <a:lnTo>
                    <a:pt x="97273" y="2486204"/>
                  </a:lnTo>
                  <a:lnTo>
                    <a:pt x="1269834" y="1349907"/>
                  </a:lnTo>
                  <a:close/>
                  <a:moveTo>
                    <a:pt x="3359112" y="211502"/>
                  </a:moveTo>
                  <a:lnTo>
                    <a:pt x="2184375" y="1349907"/>
                  </a:lnTo>
                  <a:lnTo>
                    <a:pt x="3359112" y="2488312"/>
                  </a:lnTo>
                  <a:close/>
                  <a:moveTo>
                    <a:pt x="120249" y="96675"/>
                  </a:moveTo>
                  <a:lnTo>
                    <a:pt x="1727105" y="1653835"/>
                  </a:lnTo>
                  <a:lnTo>
                    <a:pt x="3333960" y="96675"/>
                  </a:lnTo>
                  <a:close/>
                  <a:moveTo>
                    <a:pt x="0" y="0"/>
                  </a:moveTo>
                  <a:lnTo>
                    <a:pt x="3456384" y="0"/>
                  </a:lnTo>
                  <a:lnTo>
                    <a:pt x="3456384" y="2625869"/>
                  </a:lnTo>
                  <a:lnTo>
                    <a:pt x="0" y="26258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200" dirty="0">
                <a:solidFill>
                  <a:srgbClr val="1D6295"/>
                </a:solidFill>
              </a:endParaRPr>
            </a:p>
          </p:txBody>
        </p:sp>
        <p:sp>
          <p:nvSpPr>
            <p:cNvPr id="41" name="KSO_Shape"/>
            <p:cNvSpPr>
              <a:spLocks noChangeAspect="1"/>
            </p:cNvSpPr>
            <p:nvPr/>
          </p:nvSpPr>
          <p:spPr bwMode="auto">
            <a:xfrm flipH="1">
              <a:off x="4375638" y="4442147"/>
              <a:ext cx="392725" cy="360000"/>
            </a:xfrm>
            <a:custGeom>
              <a:avLst/>
              <a:gdLst>
                <a:gd name="T0" fmla="*/ 2147483646 w 269"/>
                <a:gd name="T1" fmla="*/ 0 h 247"/>
                <a:gd name="T2" fmla="*/ 2147483646 w 269"/>
                <a:gd name="T3" fmla="*/ 0 h 247"/>
                <a:gd name="T4" fmla="*/ 2147483646 w 269"/>
                <a:gd name="T5" fmla="*/ 2147483646 h 247"/>
                <a:gd name="T6" fmla="*/ 2147483646 w 269"/>
                <a:gd name="T7" fmla="*/ 2147483646 h 247"/>
                <a:gd name="T8" fmla="*/ 2147483646 w 269"/>
                <a:gd name="T9" fmla="*/ 2147483646 h 247"/>
                <a:gd name="T10" fmla="*/ 2147483646 w 269"/>
                <a:gd name="T11" fmla="*/ 2147483646 h 247"/>
                <a:gd name="T12" fmla="*/ 2147483646 w 269"/>
                <a:gd name="T13" fmla="*/ 2147483646 h 247"/>
                <a:gd name="T14" fmla="*/ 2147483646 w 269"/>
                <a:gd name="T15" fmla="*/ 2147483646 h 247"/>
                <a:gd name="T16" fmla="*/ 2147483646 w 269"/>
                <a:gd name="T17" fmla="*/ 2147483646 h 247"/>
                <a:gd name="T18" fmla="*/ 2147483646 w 269"/>
                <a:gd name="T19" fmla="*/ 2147483646 h 247"/>
                <a:gd name="T20" fmla="*/ 2147483646 w 269"/>
                <a:gd name="T21" fmla="*/ 2147483646 h 247"/>
                <a:gd name="T22" fmla="*/ 2147483646 w 269"/>
                <a:gd name="T23" fmla="*/ 2147483646 h 247"/>
                <a:gd name="T24" fmla="*/ 2147483646 w 269"/>
                <a:gd name="T25" fmla="*/ 2147483646 h 247"/>
                <a:gd name="T26" fmla="*/ 2147483646 w 269"/>
                <a:gd name="T27" fmla="*/ 2147483646 h 247"/>
                <a:gd name="T28" fmla="*/ 2147483646 w 269"/>
                <a:gd name="T29" fmla="*/ 2147483646 h 247"/>
                <a:gd name="T30" fmla="*/ 2147483646 w 269"/>
                <a:gd name="T31" fmla="*/ 2147483646 h 247"/>
                <a:gd name="T32" fmla="*/ 2147483646 w 269"/>
                <a:gd name="T33" fmla="*/ 2147483646 h 247"/>
                <a:gd name="T34" fmla="*/ 2147483646 w 269"/>
                <a:gd name="T35" fmla="*/ 2147483646 h 247"/>
                <a:gd name="T36" fmla="*/ 2147483646 w 269"/>
                <a:gd name="T37" fmla="*/ 2147483646 h 247"/>
                <a:gd name="T38" fmla="*/ 2147483646 w 269"/>
                <a:gd name="T39" fmla="*/ 2147483646 h 247"/>
                <a:gd name="T40" fmla="*/ 2147483646 w 269"/>
                <a:gd name="T41" fmla="*/ 2147483646 h 247"/>
                <a:gd name="T42" fmla="*/ 2147483646 w 269"/>
                <a:gd name="T43" fmla="*/ 2147483646 h 247"/>
                <a:gd name="T44" fmla="*/ 2147483646 w 269"/>
                <a:gd name="T45" fmla="*/ 2147483646 h 247"/>
                <a:gd name="T46" fmla="*/ 2147483646 w 269"/>
                <a:gd name="T47" fmla="*/ 2147483646 h 247"/>
                <a:gd name="T48" fmla="*/ 2147483646 w 269"/>
                <a:gd name="T49" fmla="*/ 2147483646 h 247"/>
                <a:gd name="T50" fmla="*/ 2147483646 w 269"/>
                <a:gd name="T51" fmla="*/ 2147483646 h 247"/>
                <a:gd name="T52" fmla="*/ 2147483646 w 269"/>
                <a:gd name="T53" fmla="*/ 2147483646 h 247"/>
                <a:gd name="T54" fmla="*/ 2147483646 w 269"/>
                <a:gd name="T55" fmla="*/ 2147483646 h 247"/>
                <a:gd name="T56" fmla="*/ 2147483646 w 269"/>
                <a:gd name="T57" fmla="*/ 2147483646 h 247"/>
                <a:gd name="T58" fmla="*/ 2147483646 w 269"/>
                <a:gd name="T59" fmla="*/ 2147483646 h 247"/>
                <a:gd name="T60" fmla="*/ 2147483646 w 269"/>
                <a:gd name="T61" fmla="*/ 2147483646 h 247"/>
                <a:gd name="T62" fmla="*/ 2147483646 w 269"/>
                <a:gd name="T63" fmla="*/ 2147483646 h 247"/>
                <a:gd name="T64" fmla="*/ 2147483646 w 269"/>
                <a:gd name="T65" fmla="*/ 2147483646 h 247"/>
                <a:gd name="T66" fmla="*/ 2147483646 w 269"/>
                <a:gd name="T67" fmla="*/ 2147483646 h 247"/>
                <a:gd name="T68" fmla="*/ 2147483646 w 269"/>
                <a:gd name="T69" fmla="*/ 2147483646 h 247"/>
                <a:gd name="T70" fmla="*/ 2147483646 w 269"/>
                <a:gd name="T71" fmla="*/ 2147483646 h 247"/>
                <a:gd name="T72" fmla="*/ 2147483646 w 269"/>
                <a:gd name="T73" fmla="*/ 0 h 24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9" h="247">
                  <a:moveTo>
                    <a:pt x="195" y="0"/>
                  </a:moveTo>
                  <a:cubicBezTo>
                    <a:pt x="194" y="0"/>
                    <a:pt x="193" y="0"/>
                    <a:pt x="192" y="0"/>
                  </a:cubicBezTo>
                  <a:cubicBezTo>
                    <a:pt x="164" y="1"/>
                    <a:pt x="145" y="24"/>
                    <a:pt x="144" y="24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0" y="172"/>
                    <a:pt x="0" y="208"/>
                    <a:pt x="21" y="230"/>
                  </a:cubicBezTo>
                  <a:cubicBezTo>
                    <a:pt x="32" y="241"/>
                    <a:pt x="46" y="247"/>
                    <a:pt x="60" y="247"/>
                  </a:cubicBezTo>
                  <a:cubicBezTo>
                    <a:pt x="75" y="247"/>
                    <a:pt x="89" y="241"/>
                    <a:pt x="99" y="230"/>
                  </a:cubicBezTo>
                  <a:cubicBezTo>
                    <a:pt x="217" y="111"/>
                    <a:pt x="217" y="111"/>
                    <a:pt x="217" y="111"/>
                  </a:cubicBezTo>
                  <a:cubicBezTo>
                    <a:pt x="235" y="91"/>
                    <a:pt x="238" y="63"/>
                    <a:pt x="223" y="47"/>
                  </a:cubicBezTo>
                  <a:cubicBezTo>
                    <a:pt x="216" y="40"/>
                    <a:pt x="207" y="37"/>
                    <a:pt x="197" y="37"/>
                  </a:cubicBezTo>
                  <a:cubicBezTo>
                    <a:pt x="185" y="37"/>
                    <a:pt x="171" y="42"/>
                    <a:pt x="161" y="53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43" y="174"/>
                    <a:pt x="43" y="179"/>
                    <a:pt x="46" y="182"/>
                  </a:cubicBezTo>
                  <a:cubicBezTo>
                    <a:pt x="48" y="183"/>
                    <a:pt x="50" y="184"/>
                    <a:pt x="52" y="184"/>
                  </a:cubicBezTo>
                  <a:cubicBezTo>
                    <a:pt x="54" y="184"/>
                    <a:pt x="56" y="183"/>
                    <a:pt x="57" y="182"/>
                  </a:cubicBezTo>
                  <a:cubicBezTo>
                    <a:pt x="172" y="65"/>
                    <a:pt x="172" y="65"/>
                    <a:pt x="172" y="65"/>
                  </a:cubicBezTo>
                  <a:cubicBezTo>
                    <a:pt x="179" y="57"/>
                    <a:pt x="189" y="53"/>
                    <a:pt x="197" y="53"/>
                  </a:cubicBezTo>
                  <a:cubicBezTo>
                    <a:pt x="203" y="53"/>
                    <a:pt x="208" y="55"/>
                    <a:pt x="211" y="59"/>
                  </a:cubicBezTo>
                  <a:cubicBezTo>
                    <a:pt x="221" y="68"/>
                    <a:pt x="218" y="86"/>
                    <a:pt x="205" y="99"/>
                  </a:cubicBezTo>
                  <a:cubicBezTo>
                    <a:pt x="88" y="219"/>
                    <a:pt x="88" y="219"/>
                    <a:pt x="88" y="219"/>
                  </a:cubicBezTo>
                  <a:cubicBezTo>
                    <a:pt x="81" y="227"/>
                    <a:pt x="70" y="231"/>
                    <a:pt x="60" y="231"/>
                  </a:cubicBezTo>
                  <a:cubicBezTo>
                    <a:pt x="50" y="231"/>
                    <a:pt x="40" y="227"/>
                    <a:pt x="32" y="219"/>
                  </a:cubicBezTo>
                  <a:cubicBezTo>
                    <a:pt x="17" y="203"/>
                    <a:pt x="17" y="177"/>
                    <a:pt x="32" y="162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71" y="17"/>
                    <a:pt x="193" y="16"/>
                  </a:cubicBezTo>
                  <a:cubicBezTo>
                    <a:pt x="194" y="16"/>
                    <a:pt x="194" y="16"/>
                    <a:pt x="195" y="16"/>
                  </a:cubicBezTo>
                  <a:cubicBezTo>
                    <a:pt x="208" y="16"/>
                    <a:pt x="221" y="23"/>
                    <a:pt x="234" y="36"/>
                  </a:cubicBezTo>
                  <a:cubicBezTo>
                    <a:pt x="247" y="49"/>
                    <a:pt x="253" y="63"/>
                    <a:pt x="253" y="77"/>
                  </a:cubicBezTo>
                  <a:cubicBezTo>
                    <a:pt x="252" y="99"/>
                    <a:pt x="234" y="115"/>
                    <a:pt x="234" y="11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2" y="189"/>
                    <a:pt x="162" y="194"/>
                    <a:pt x="165" y="198"/>
                  </a:cubicBezTo>
                  <a:cubicBezTo>
                    <a:pt x="167" y="199"/>
                    <a:pt x="169" y="200"/>
                    <a:pt x="171" y="200"/>
                  </a:cubicBezTo>
                  <a:cubicBezTo>
                    <a:pt x="173" y="200"/>
                    <a:pt x="175" y="199"/>
                    <a:pt x="176" y="198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5" y="127"/>
                    <a:pt x="267" y="107"/>
                    <a:pt x="269" y="78"/>
                  </a:cubicBezTo>
                  <a:cubicBezTo>
                    <a:pt x="269" y="59"/>
                    <a:pt x="261" y="41"/>
                    <a:pt x="245" y="24"/>
                  </a:cubicBezTo>
                  <a:cubicBezTo>
                    <a:pt x="229" y="8"/>
                    <a:pt x="212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42" name="KSO_Shape"/>
            <p:cNvSpPr/>
            <p:nvPr/>
          </p:nvSpPr>
          <p:spPr bwMode="auto">
            <a:xfrm>
              <a:off x="5329466" y="3552926"/>
              <a:ext cx="267266" cy="373798"/>
            </a:xfrm>
            <a:custGeom>
              <a:avLst/>
              <a:gdLst>
                <a:gd name="T0" fmla="*/ 2147483646 w 4228"/>
                <a:gd name="T1" fmla="*/ 2147483646 h 5910"/>
                <a:gd name="T2" fmla="*/ 2147483646 w 4228"/>
                <a:gd name="T3" fmla="*/ 2147483646 h 5910"/>
                <a:gd name="T4" fmla="*/ 2147483646 w 4228"/>
                <a:gd name="T5" fmla="*/ 2147483646 h 5910"/>
                <a:gd name="T6" fmla="*/ 2147483646 w 4228"/>
                <a:gd name="T7" fmla="*/ 2147483646 h 5910"/>
                <a:gd name="T8" fmla="*/ 2147483646 w 4228"/>
                <a:gd name="T9" fmla="*/ 736754076 h 5910"/>
                <a:gd name="T10" fmla="*/ 2147483646 w 4228"/>
                <a:gd name="T11" fmla="*/ 468900117 h 5910"/>
                <a:gd name="T12" fmla="*/ 2147483646 w 4228"/>
                <a:gd name="T13" fmla="*/ 2147483646 h 5910"/>
                <a:gd name="T14" fmla="*/ 2147483646 w 4228"/>
                <a:gd name="T15" fmla="*/ 2147483646 h 5910"/>
                <a:gd name="T16" fmla="*/ 769768890 w 4228"/>
                <a:gd name="T17" fmla="*/ 2147483646 h 5910"/>
                <a:gd name="T18" fmla="*/ 502005176 w 4228"/>
                <a:gd name="T19" fmla="*/ 2147483646 h 5910"/>
                <a:gd name="T20" fmla="*/ 2147483646 w 4228"/>
                <a:gd name="T21" fmla="*/ 2147483646 h 5910"/>
                <a:gd name="T22" fmla="*/ 2147483646 w 4228"/>
                <a:gd name="T23" fmla="*/ 2147483646 h 5910"/>
                <a:gd name="T24" fmla="*/ 2147483646 w 4228"/>
                <a:gd name="T25" fmla="*/ 2147483646 h 5910"/>
                <a:gd name="T26" fmla="*/ 2147483646 w 4228"/>
                <a:gd name="T27" fmla="*/ 2147483646 h 5910"/>
                <a:gd name="T28" fmla="*/ 2147483646 w 4228"/>
                <a:gd name="T29" fmla="*/ 2147483646 h 5910"/>
                <a:gd name="T30" fmla="*/ 2147483646 w 4228"/>
                <a:gd name="T31" fmla="*/ 2147483646 h 5910"/>
                <a:gd name="T32" fmla="*/ 2147483646 w 4228"/>
                <a:gd name="T33" fmla="*/ 2147483646 h 5910"/>
                <a:gd name="T34" fmla="*/ 2147483646 w 4228"/>
                <a:gd name="T35" fmla="*/ 2147483646 h 5910"/>
                <a:gd name="T36" fmla="*/ 2147483646 w 4228"/>
                <a:gd name="T37" fmla="*/ 2147483646 h 5910"/>
                <a:gd name="T38" fmla="*/ 2147483646 w 4228"/>
                <a:gd name="T39" fmla="*/ 2147483646 h 5910"/>
                <a:gd name="T40" fmla="*/ 2147483646 w 4228"/>
                <a:gd name="T41" fmla="*/ 2147483646 h 5910"/>
                <a:gd name="T42" fmla="*/ 2147483646 w 4228"/>
                <a:gd name="T43" fmla="*/ 2147483646 h 5910"/>
                <a:gd name="T44" fmla="*/ 2147483646 w 4228"/>
                <a:gd name="T45" fmla="*/ 2147483646 h 5910"/>
                <a:gd name="T46" fmla="*/ 2147483646 w 4228"/>
                <a:gd name="T47" fmla="*/ 2147483646 h 5910"/>
                <a:gd name="T48" fmla="*/ 2147483646 w 4228"/>
                <a:gd name="T49" fmla="*/ 2147483646 h 5910"/>
                <a:gd name="T50" fmla="*/ 2147483646 w 4228"/>
                <a:gd name="T51" fmla="*/ 2147483646 h 5910"/>
                <a:gd name="T52" fmla="*/ 2147483646 w 4228"/>
                <a:gd name="T53" fmla="*/ 2147483646 h 5910"/>
                <a:gd name="T54" fmla="*/ 2147483646 w 4228"/>
                <a:gd name="T55" fmla="*/ 2147483646 h 5910"/>
                <a:gd name="T56" fmla="*/ 2147483646 w 4228"/>
                <a:gd name="T57" fmla="*/ 2147483646 h 5910"/>
                <a:gd name="T58" fmla="*/ 2147483646 w 4228"/>
                <a:gd name="T59" fmla="*/ 2147483646 h 5910"/>
                <a:gd name="T60" fmla="*/ 2147483646 w 4228"/>
                <a:gd name="T61" fmla="*/ 2147483646 h 5910"/>
                <a:gd name="T62" fmla="*/ 2147483646 w 4228"/>
                <a:gd name="T63" fmla="*/ 2147483646 h 5910"/>
                <a:gd name="T64" fmla="*/ 2147483646 w 4228"/>
                <a:gd name="T65" fmla="*/ 2147483646 h 5910"/>
                <a:gd name="T66" fmla="*/ 2147483646 w 4228"/>
                <a:gd name="T67" fmla="*/ 2147483646 h 5910"/>
                <a:gd name="T68" fmla="*/ 2147483646 w 4228"/>
                <a:gd name="T69" fmla="*/ 2147483646 h 5910"/>
                <a:gd name="T70" fmla="*/ 2147483646 w 4228"/>
                <a:gd name="T71" fmla="*/ 2147483646 h 5910"/>
                <a:gd name="T72" fmla="*/ 2147483646 w 4228"/>
                <a:gd name="T73" fmla="*/ 2147483646 h 5910"/>
                <a:gd name="T74" fmla="*/ 2147483646 w 4228"/>
                <a:gd name="T75" fmla="*/ 2147483646 h 5910"/>
                <a:gd name="T76" fmla="*/ 2147483646 w 4228"/>
                <a:gd name="T77" fmla="*/ 2147483646 h 5910"/>
                <a:gd name="T78" fmla="*/ 2147483646 w 4228"/>
                <a:gd name="T79" fmla="*/ 2147483646 h 5910"/>
                <a:gd name="T80" fmla="*/ 2147483646 w 4228"/>
                <a:gd name="T81" fmla="*/ 2147483646 h 5910"/>
                <a:gd name="T82" fmla="*/ 2147483646 w 4228"/>
                <a:gd name="T83" fmla="*/ 2147483646 h 5910"/>
                <a:gd name="T84" fmla="*/ 2147483646 w 4228"/>
                <a:gd name="T85" fmla="*/ 2147483646 h 5910"/>
                <a:gd name="T86" fmla="*/ 2147483646 w 4228"/>
                <a:gd name="T87" fmla="*/ 2147483646 h 5910"/>
                <a:gd name="T88" fmla="*/ 2147483646 w 4228"/>
                <a:gd name="T89" fmla="*/ 2147483646 h 5910"/>
                <a:gd name="T90" fmla="*/ 2147483646 w 4228"/>
                <a:gd name="T91" fmla="*/ 2147483646 h 5910"/>
                <a:gd name="T92" fmla="*/ 2147483646 w 4228"/>
                <a:gd name="T93" fmla="*/ 2147483646 h 5910"/>
                <a:gd name="T94" fmla="*/ 2147483646 w 4228"/>
                <a:gd name="T95" fmla="*/ 2147483646 h 5910"/>
                <a:gd name="T96" fmla="*/ 2147483646 w 4228"/>
                <a:gd name="T97" fmla="*/ 2147483646 h 5910"/>
                <a:gd name="T98" fmla="*/ 2147483646 w 4228"/>
                <a:gd name="T99" fmla="*/ 2147483646 h 5910"/>
                <a:gd name="T100" fmla="*/ 2147483646 w 4228"/>
                <a:gd name="T101" fmla="*/ 2147483646 h 5910"/>
                <a:gd name="T102" fmla="*/ 2147483646 w 4228"/>
                <a:gd name="T103" fmla="*/ 2147483646 h 5910"/>
                <a:gd name="T104" fmla="*/ 2147483646 w 4228"/>
                <a:gd name="T105" fmla="*/ 2147483646 h 5910"/>
                <a:gd name="T106" fmla="*/ 2147483646 w 4228"/>
                <a:gd name="T107" fmla="*/ 2147483646 h 5910"/>
                <a:gd name="T108" fmla="*/ 2147483646 w 4228"/>
                <a:gd name="T109" fmla="*/ 2147483646 h 5910"/>
                <a:gd name="T110" fmla="*/ 2147483646 w 4228"/>
                <a:gd name="T111" fmla="*/ 2147483646 h 5910"/>
                <a:gd name="T112" fmla="*/ 2147483646 w 4228"/>
                <a:gd name="T113" fmla="*/ 2147483646 h 5910"/>
                <a:gd name="T114" fmla="*/ 2147483646 w 4228"/>
                <a:gd name="T115" fmla="*/ 2147483646 h 5910"/>
                <a:gd name="T116" fmla="*/ 2147483646 w 4228"/>
                <a:gd name="T117" fmla="*/ 2147483646 h 5910"/>
                <a:gd name="T118" fmla="*/ 2147483646 w 4228"/>
                <a:gd name="T119" fmla="*/ 2147483646 h 5910"/>
                <a:gd name="T120" fmla="*/ 2147483646 w 4228"/>
                <a:gd name="T121" fmla="*/ 2147483646 h 59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28" h="5910">
                  <a:moveTo>
                    <a:pt x="3998" y="2785"/>
                  </a:moveTo>
                  <a:lnTo>
                    <a:pt x="3815" y="2602"/>
                  </a:lnTo>
                  <a:lnTo>
                    <a:pt x="2840" y="1627"/>
                  </a:lnTo>
                  <a:lnTo>
                    <a:pt x="3127" y="1341"/>
                  </a:lnTo>
                  <a:lnTo>
                    <a:pt x="3155" y="1312"/>
                  </a:lnTo>
                  <a:lnTo>
                    <a:pt x="3181" y="1282"/>
                  </a:lnTo>
                  <a:lnTo>
                    <a:pt x="3205" y="1251"/>
                  </a:lnTo>
                  <a:lnTo>
                    <a:pt x="3227" y="1219"/>
                  </a:lnTo>
                  <a:lnTo>
                    <a:pt x="3247" y="1185"/>
                  </a:lnTo>
                  <a:lnTo>
                    <a:pt x="3266" y="1151"/>
                  </a:lnTo>
                  <a:lnTo>
                    <a:pt x="3284" y="1116"/>
                  </a:lnTo>
                  <a:lnTo>
                    <a:pt x="3299" y="1081"/>
                  </a:lnTo>
                  <a:lnTo>
                    <a:pt x="3313" y="1046"/>
                  </a:lnTo>
                  <a:lnTo>
                    <a:pt x="3324" y="1009"/>
                  </a:lnTo>
                  <a:lnTo>
                    <a:pt x="3335" y="972"/>
                  </a:lnTo>
                  <a:lnTo>
                    <a:pt x="3342" y="935"/>
                  </a:lnTo>
                  <a:lnTo>
                    <a:pt x="3349" y="898"/>
                  </a:lnTo>
                  <a:lnTo>
                    <a:pt x="3353" y="861"/>
                  </a:lnTo>
                  <a:lnTo>
                    <a:pt x="3356" y="823"/>
                  </a:lnTo>
                  <a:lnTo>
                    <a:pt x="3357" y="786"/>
                  </a:lnTo>
                  <a:lnTo>
                    <a:pt x="3356" y="748"/>
                  </a:lnTo>
                  <a:lnTo>
                    <a:pt x="3353" y="710"/>
                  </a:lnTo>
                  <a:lnTo>
                    <a:pt x="3349" y="673"/>
                  </a:lnTo>
                  <a:lnTo>
                    <a:pt x="3342" y="635"/>
                  </a:lnTo>
                  <a:lnTo>
                    <a:pt x="3335" y="598"/>
                  </a:lnTo>
                  <a:lnTo>
                    <a:pt x="3324" y="562"/>
                  </a:lnTo>
                  <a:lnTo>
                    <a:pt x="3313" y="526"/>
                  </a:lnTo>
                  <a:lnTo>
                    <a:pt x="3299" y="489"/>
                  </a:lnTo>
                  <a:lnTo>
                    <a:pt x="3284" y="455"/>
                  </a:lnTo>
                  <a:lnTo>
                    <a:pt x="3266" y="420"/>
                  </a:lnTo>
                  <a:lnTo>
                    <a:pt x="3247" y="385"/>
                  </a:lnTo>
                  <a:lnTo>
                    <a:pt x="3227" y="353"/>
                  </a:lnTo>
                  <a:lnTo>
                    <a:pt x="3205" y="321"/>
                  </a:lnTo>
                  <a:lnTo>
                    <a:pt x="3181" y="290"/>
                  </a:lnTo>
                  <a:lnTo>
                    <a:pt x="3155" y="258"/>
                  </a:lnTo>
                  <a:lnTo>
                    <a:pt x="3127" y="229"/>
                  </a:lnTo>
                  <a:lnTo>
                    <a:pt x="3097" y="201"/>
                  </a:lnTo>
                  <a:lnTo>
                    <a:pt x="3067" y="176"/>
                  </a:lnTo>
                  <a:lnTo>
                    <a:pt x="3036" y="151"/>
                  </a:lnTo>
                  <a:lnTo>
                    <a:pt x="3003" y="129"/>
                  </a:lnTo>
                  <a:lnTo>
                    <a:pt x="2970" y="108"/>
                  </a:lnTo>
                  <a:lnTo>
                    <a:pt x="2936" y="89"/>
                  </a:lnTo>
                  <a:lnTo>
                    <a:pt x="2902" y="72"/>
                  </a:lnTo>
                  <a:lnTo>
                    <a:pt x="2866" y="56"/>
                  </a:lnTo>
                  <a:lnTo>
                    <a:pt x="2830" y="43"/>
                  </a:lnTo>
                  <a:lnTo>
                    <a:pt x="2795" y="32"/>
                  </a:lnTo>
                  <a:lnTo>
                    <a:pt x="2758" y="22"/>
                  </a:lnTo>
                  <a:lnTo>
                    <a:pt x="2720" y="14"/>
                  </a:lnTo>
                  <a:lnTo>
                    <a:pt x="2683" y="7"/>
                  </a:lnTo>
                  <a:lnTo>
                    <a:pt x="2645" y="3"/>
                  </a:lnTo>
                  <a:lnTo>
                    <a:pt x="2608" y="0"/>
                  </a:lnTo>
                  <a:lnTo>
                    <a:pt x="2570" y="0"/>
                  </a:lnTo>
                  <a:lnTo>
                    <a:pt x="2532" y="0"/>
                  </a:lnTo>
                  <a:lnTo>
                    <a:pt x="2496" y="3"/>
                  </a:lnTo>
                  <a:lnTo>
                    <a:pt x="2458" y="7"/>
                  </a:lnTo>
                  <a:lnTo>
                    <a:pt x="2421" y="14"/>
                  </a:lnTo>
                  <a:lnTo>
                    <a:pt x="2383" y="22"/>
                  </a:lnTo>
                  <a:lnTo>
                    <a:pt x="2346" y="32"/>
                  </a:lnTo>
                  <a:lnTo>
                    <a:pt x="2310" y="43"/>
                  </a:lnTo>
                  <a:lnTo>
                    <a:pt x="2275" y="56"/>
                  </a:lnTo>
                  <a:lnTo>
                    <a:pt x="2239" y="72"/>
                  </a:lnTo>
                  <a:lnTo>
                    <a:pt x="2205" y="89"/>
                  </a:lnTo>
                  <a:lnTo>
                    <a:pt x="2171" y="108"/>
                  </a:lnTo>
                  <a:lnTo>
                    <a:pt x="2138" y="129"/>
                  </a:lnTo>
                  <a:lnTo>
                    <a:pt x="2105" y="151"/>
                  </a:lnTo>
                  <a:lnTo>
                    <a:pt x="2074" y="176"/>
                  </a:lnTo>
                  <a:lnTo>
                    <a:pt x="2044" y="201"/>
                  </a:lnTo>
                  <a:lnTo>
                    <a:pt x="2015" y="229"/>
                  </a:lnTo>
                  <a:lnTo>
                    <a:pt x="301" y="1950"/>
                  </a:lnTo>
                  <a:lnTo>
                    <a:pt x="284" y="1965"/>
                  </a:lnTo>
                  <a:lnTo>
                    <a:pt x="266" y="1980"/>
                  </a:lnTo>
                  <a:lnTo>
                    <a:pt x="248" y="1996"/>
                  </a:lnTo>
                  <a:lnTo>
                    <a:pt x="231" y="2013"/>
                  </a:lnTo>
                  <a:lnTo>
                    <a:pt x="203" y="2042"/>
                  </a:lnTo>
                  <a:lnTo>
                    <a:pt x="177" y="2072"/>
                  </a:lnTo>
                  <a:lnTo>
                    <a:pt x="153" y="2104"/>
                  </a:lnTo>
                  <a:lnTo>
                    <a:pt x="131" y="2135"/>
                  </a:lnTo>
                  <a:lnTo>
                    <a:pt x="110" y="2169"/>
                  </a:lnTo>
                  <a:lnTo>
                    <a:pt x="91" y="2203"/>
                  </a:lnTo>
                  <a:lnTo>
                    <a:pt x="74" y="2238"/>
                  </a:lnTo>
                  <a:lnTo>
                    <a:pt x="58" y="2273"/>
                  </a:lnTo>
                  <a:lnTo>
                    <a:pt x="45" y="2308"/>
                  </a:lnTo>
                  <a:lnTo>
                    <a:pt x="33" y="2345"/>
                  </a:lnTo>
                  <a:lnTo>
                    <a:pt x="23" y="2382"/>
                  </a:lnTo>
                  <a:lnTo>
                    <a:pt x="15" y="2419"/>
                  </a:lnTo>
                  <a:lnTo>
                    <a:pt x="9" y="2456"/>
                  </a:lnTo>
                  <a:lnTo>
                    <a:pt x="5" y="2493"/>
                  </a:lnTo>
                  <a:lnTo>
                    <a:pt x="1" y="2531"/>
                  </a:lnTo>
                  <a:lnTo>
                    <a:pt x="0" y="2569"/>
                  </a:lnTo>
                  <a:lnTo>
                    <a:pt x="1" y="2606"/>
                  </a:lnTo>
                  <a:lnTo>
                    <a:pt x="5" y="2644"/>
                  </a:lnTo>
                  <a:lnTo>
                    <a:pt x="9" y="2681"/>
                  </a:lnTo>
                  <a:lnTo>
                    <a:pt x="15" y="2719"/>
                  </a:lnTo>
                  <a:lnTo>
                    <a:pt x="23" y="2756"/>
                  </a:lnTo>
                  <a:lnTo>
                    <a:pt x="33" y="2792"/>
                  </a:lnTo>
                  <a:lnTo>
                    <a:pt x="45" y="2829"/>
                  </a:lnTo>
                  <a:lnTo>
                    <a:pt x="58" y="2865"/>
                  </a:lnTo>
                  <a:lnTo>
                    <a:pt x="74" y="2899"/>
                  </a:lnTo>
                  <a:lnTo>
                    <a:pt x="91" y="2934"/>
                  </a:lnTo>
                  <a:lnTo>
                    <a:pt x="110" y="2969"/>
                  </a:lnTo>
                  <a:lnTo>
                    <a:pt x="131" y="3001"/>
                  </a:lnTo>
                  <a:lnTo>
                    <a:pt x="153" y="3033"/>
                  </a:lnTo>
                  <a:lnTo>
                    <a:pt x="177" y="3065"/>
                  </a:lnTo>
                  <a:lnTo>
                    <a:pt x="203" y="3096"/>
                  </a:lnTo>
                  <a:lnTo>
                    <a:pt x="231" y="3125"/>
                  </a:lnTo>
                  <a:lnTo>
                    <a:pt x="1388" y="4281"/>
                  </a:lnTo>
                  <a:lnTo>
                    <a:pt x="1102" y="4567"/>
                  </a:lnTo>
                  <a:lnTo>
                    <a:pt x="1075" y="4597"/>
                  </a:lnTo>
                  <a:lnTo>
                    <a:pt x="1048" y="4627"/>
                  </a:lnTo>
                  <a:lnTo>
                    <a:pt x="1024" y="4658"/>
                  </a:lnTo>
                  <a:lnTo>
                    <a:pt x="1001" y="4691"/>
                  </a:lnTo>
                  <a:lnTo>
                    <a:pt x="981" y="4724"/>
                  </a:lnTo>
                  <a:lnTo>
                    <a:pt x="962" y="4758"/>
                  </a:lnTo>
                  <a:lnTo>
                    <a:pt x="945" y="4792"/>
                  </a:lnTo>
                  <a:lnTo>
                    <a:pt x="930" y="4828"/>
                  </a:lnTo>
                  <a:lnTo>
                    <a:pt x="916" y="4864"/>
                  </a:lnTo>
                  <a:lnTo>
                    <a:pt x="904" y="4899"/>
                  </a:lnTo>
                  <a:lnTo>
                    <a:pt x="894" y="4936"/>
                  </a:lnTo>
                  <a:lnTo>
                    <a:pt x="886" y="4973"/>
                  </a:lnTo>
                  <a:lnTo>
                    <a:pt x="879" y="5011"/>
                  </a:lnTo>
                  <a:lnTo>
                    <a:pt x="875" y="5048"/>
                  </a:lnTo>
                  <a:lnTo>
                    <a:pt x="873" y="5086"/>
                  </a:lnTo>
                  <a:lnTo>
                    <a:pt x="872" y="5123"/>
                  </a:lnTo>
                  <a:lnTo>
                    <a:pt x="873" y="5161"/>
                  </a:lnTo>
                  <a:lnTo>
                    <a:pt x="875" y="5198"/>
                  </a:lnTo>
                  <a:lnTo>
                    <a:pt x="880" y="5236"/>
                  </a:lnTo>
                  <a:lnTo>
                    <a:pt x="886" y="5273"/>
                  </a:lnTo>
                  <a:lnTo>
                    <a:pt x="894" y="5311"/>
                  </a:lnTo>
                  <a:lnTo>
                    <a:pt x="904" y="5347"/>
                  </a:lnTo>
                  <a:lnTo>
                    <a:pt x="916" y="5383"/>
                  </a:lnTo>
                  <a:lnTo>
                    <a:pt x="930" y="5419"/>
                  </a:lnTo>
                  <a:lnTo>
                    <a:pt x="945" y="5455"/>
                  </a:lnTo>
                  <a:lnTo>
                    <a:pt x="962" y="5489"/>
                  </a:lnTo>
                  <a:lnTo>
                    <a:pt x="981" y="5523"/>
                  </a:lnTo>
                  <a:lnTo>
                    <a:pt x="1002" y="5556"/>
                  </a:lnTo>
                  <a:lnTo>
                    <a:pt x="1024" y="5589"/>
                  </a:lnTo>
                  <a:lnTo>
                    <a:pt x="1049" y="5620"/>
                  </a:lnTo>
                  <a:lnTo>
                    <a:pt x="1075" y="5650"/>
                  </a:lnTo>
                  <a:lnTo>
                    <a:pt x="1102" y="5679"/>
                  </a:lnTo>
                  <a:lnTo>
                    <a:pt x="1131" y="5707"/>
                  </a:lnTo>
                  <a:lnTo>
                    <a:pt x="1162" y="5734"/>
                  </a:lnTo>
                  <a:lnTo>
                    <a:pt x="1193" y="5757"/>
                  </a:lnTo>
                  <a:lnTo>
                    <a:pt x="1225" y="5779"/>
                  </a:lnTo>
                  <a:lnTo>
                    <a:pt x="1259" y="5800"/>
                  </a:lnTo>
                  <a:lnTo>
                    <a:pt x="1292" y="5819"/>
                  </a:lnTo>
                  <a:lnTo>
                    <a:pt x="1327" y="5836"/>
                  </a:lnTo>
                  <a:lnTo>
                    <a:pt x="1362" y="5852"/>
                  </a:lnTo>
                  <a:lnTo>
                    <a:pt x="1398" y="5865"/>
                  </a:lnTo>
                  <a:lnTo>
                    <a:pt x="1434" y="5877"/>
                  </a:lnTo>
                  <a:lnTo>
                    <a:pt x="1471" y="5887"/>
                  </a:lnTo>
                  <a:lnTo>
                    <a:pt x="1507" y="5895"/>
                  </a:lnTo>
                  <a:lnTo>
                    <a:pt x="1545" y="5902"/>
                  </a:lnTo>
                  <a:lnTo>
                    <a:pt x="1582" y="5906"/>
                  </a:lnTo>
                  <a:lnTo>
                    <a:pt x="1620" y="5909"/>
                  </a:lnTo>
                  <a:lnTo>
                    <a:pt x="1658" y="5910"/>
                  </a:lnTo>
                  <a:lnTo>
                    <a:pt x="1696" y="5909"/>
                  </a:lnTo>
                  <a:lnTo>
                    <a:pt x="1734" y="5906"/>
                  </a:lnTo>
                  <a:lnTo>
                    <a:pt x="1771" y="5902"/>
                  </a:lnTo>
                  <a:lnTo>
                    <a:pt x="1809" y="5895"/>
                  </a:lnTo>
                  <a:lnTo>
                    <a:pt x="1845" y="5887"/>
                  </a:lnTo>
                  <a:lnTo>
                    <a:pt x="1882" y="5877"/>
                  </a:lnTo>
                  <a:lnTo>
                    <a:pt x="1918" y="5865"/>
                  </a:lnTo>
                  <a:lnTo>
                    <a:pt x="1954" y="5852"/>
                  </a:lnTo>
                  <a:lnTo>
                    <a:pt x="1989" y="5836"/>
                  </a:lnTo>
                  <a:lnTo>
                    <a:pt x="2024" y="5819"/>
                  </a:lnTo>
                  <a:lnTo>
                    <a:pt x="2057" y="5800"/>
                  </a:lnTo>
                  <a:lnTo>
                    <a:pt x="2091" y="5780"/>
                  </a:lnTo>
                  <a:lnTo>
                    <a:pt x="2123" y="5757"/>
                  </a:lnTo>
                  <a:lnTo>
                    <a:pt x="2154" y="5734"/>
                  </a:lnTo>
                  <a:lnTo>
                    <a:pt x="2184" y="5707"/>
                  </a:lnTo>
                  <a:lnTo>
                    <a:pt x="2215" y="5679"/>
                  </a:lnTo>
                  <a:lnTo>
                    <a:pt x="3998" y="3897"/>
                  </a:lnTo>
                  <a:lnTo>
                    <a:pt x="4026" y="3866"/>
                  </a:lnTo>
                  <a:lnTo>
                    <a:pt x="4052" y="3836"/>
                  </a:lnTo>
                  <a:lnTo>
                    <a:pt x="4076" y="3805"/>
                  </a:lnTo>
                  <a:lnTo>
                    <a:pt x="4099" y="3773"/>
                  </a:lnTo>
                  <a:lnTo>
                    <a:pt x="4119" y="3739"/>
                  </a:lnTo>
                  <a:lnTo>
                    <a:pt x="4138" y="3706"/>
                  </a:lnTo>
                  <a:lnTo>
                    <a:pt x="4156" y="3671"/>
                  </a:lnTo>
                  <a:lnTo>
                    <a:pt x="4170" y="3636"/>
                  </a:lnTo>
                  <a:lnTo>
                    <a:pt x="4185" y="3600"/>
                  </a:lnTo>
                  <a:lnTo>
                    <a:pt x="4196" y="3564"/>
                  </a:lnTo>
                  <a:lnTo>
                    <a:pt x="4206" y="3527"/>
                  </a:lnTo>
                  <a:lnTo>
                    <a:pt x="4214" y="3489"/>
                  </a:lnTo>
                  <a:lnTo>
                    <a:pt x="4220" y="3453"/>
                  </a:lnTo>
                  <a:lnTo>
                    <a:pt x="4225" y="3415"/>
                  </a:lnTo>
                  <a:lnTo>
                    <a:pt x="4227" y="3378"/>
                  </a:lnTo>
                  <a:lnTo>
                    <a:pt x="4228" y="3340"/>
                  </a:lnTo>
                  <a:lnTo>
                    <a:pt x="4227" y="3302"/>
                  </a:lnTo>
                  <a:lnTo>
                    <a:pt x="4225" y="3265"/>
                  </a:lnTo>
                  <a:lnTo>
                    <a:pt x="4220" y="3227"/>
                  </a:lnTo>
                  <a:lnTo>
                    <a:pt x="4214" y="3191"/>
                  </a:lnTo>
                  <a:lnTo>
                    <a:pt x="4206" y="3153"/>
                  </a:lnTo>
                  <a:lnTo>
                    <a:pt x="4196" y="3116"/>
                  </a:lnTo>
                  <a:lnTo>
                    <a:pt x="4185" y="3080"/>
                  </a:lnTo>
                  <a:lnTo>
                    <a:pt x="4170" y="3044"/>
                  </a:lnTo>
                  <a:lnTo>
                    <a:pt x="4156" y="3009"/>
                  </a:lnTo>
                  <a:lnTo>
                    <a:pt x="4138" y="2974"/>
                  </a:lnTo>
                  <a:lnTo>
                    <a:pt x="4119" y="2941"/>
                  </a:lnTo>
                  <a:lnTo>
                    <a:pt x="4099" y="2907"/>
                  </a:lnTo>
                  <a:lnTo>
                    <a:pt x="4076" y="2875"/>
                  </a:lnTo>
                  <a:lnTo>
                    <a:pt x="4052" y="2844"/>
                  </a:lnTo>
                  <a:lnTo>
                    <a:pt x="4026" y="2814"/>
                  </a:lnTo>
                  <a:lnTo>
                    <a:pt x="3998" y="2785"/>
                  </a:lnTo>
                  <a:close/>
                  <a:moveTo>
                    <a:pt x="2285" y="499"/>
                  </a:moveTo>
                  <a:lnTo>
                    <a:pt x="2285" y="499"/>
                  </a:lnTo>
                  <a:lnTo>
                    <a:pt x="2300" y="485"/>
                  </a:lnTo>
                  <a:lnTo>
                    <a:pt x="2316" y="471"/>
                  </a:lnTo>
                  <a:lnTo>
                    <a:pt x="2332" y="459"/>
                  </a:lnTo>
                  <a:lnTo>
                    <a:pt x="2348" y="448"/>
                  </a:lnTo>
                  <a:lnTo>
                    <a:pt x="2365" y="437"/>
                  </a:lnTo>
                  <a:lnTo>
                    <a:pt x="2383" y="428"/>
                  </a:lnTo>
                  <a:lnTo>
                    <a:pt x="2401" y="419"/>
                  </a:lnTo>
                  <a:lnTo>
                    <a:pt x="2419" y="411"/>
                  </a:lnTo>
                  <a:lnTo>
                    <a:pt x="2437" y="404"/>
                  </a:lnTo>
                  <a:lnTo>
                    <a:pt x="2456" y="398"/>
                  </a:lnTo>
                  <a:lnTo>
                    <a:pt x="2474" y="393"/>
                  </a:lnTo>
                  <a:lnTo>
                    <a:pt x="2493" y="389"/>
                  </a:lnTo>
                  <a:lnTo>
                    <a:pt x="2512" y="385"/>
                  </a:lnTo>
                  <a:lnTo>
                    <a:pt x="2531" y="383"/>
                  </a:lnTo>
                  <a:lnTo>
                    <a:pt x="2551" y="382"/>
                  </a:lnTo>
                  <a:lnTo>
                    <a:pt x="2570" y="381"/>
                  </a:lnTo>
                  <a:lnTo>
                    <a:pt x="2590" y="382"/>
                  </a:lnTo>
                  <a:lnTo>
                    <a:pt x="2609" y="383"/>
                  </a:lnTo>
                  <a:lnTo>
                    <a:pt x="2628" y="385"/>
                  </a:lnTo>
                  <a:lnTo>
                    <a:pt x="2647" y="389"/>
                  </a:lnTo>
                  <a:lnTo>
                    <a:pt x="2667" y="393"/>
                  </a:lnTo>
                  <a:lnTo>
                    <a:pt x="2685" y="398"/>
                  </a:lnTo>
                  <a:lnTo>
                    <a:pt x="2704" y="404"/>
                  </a:lnTo>
                  <a:lnTo>
                    <a:pt x="2722" y="411"/>
                  </a:lnTo>
                  <a:lnTo>
                    <a:pt x="2741" y="419"/>
                  </a:lnTo>
                  <a:lnTo>
                    <a:pt x="2759" y="428"/>
                  </a:lnTo>
                  <a:lnTo>
                    <a:pt x="2776" y="437"/>
                  </a:lnTo>
                  <a:lnTo>
                    <a:pt x="2792" y="448"/>
                  </a:lnTo>
                  <a:lnTo>
                    <a:pt x="2809" y="459"/>
                  </a:lnTo>
                  <a:lnTo>
                    <a:pt x="2826" y="471"/>
                  </a:lnTo>
                  <a:lnTo>
                    <a:pt x="2841" y="485"/>
                  </a:lnTo>
                  <a:lnTo>
                    <a:pt x="2856" y="499"/>
                  </a:lnTo>
                  <a:lnTo>
                    <a:pt x="2870" y="515"/>
                  </a:lnTo>
                  <a:lnTo>
                    <a:pt x="2884" y="530"/>
                  </a:lnTo>
                  <a:lnTo>
                    <a:pt x="2896" y="546"/>
                  </a:lnTo>
                  <a:lnTo>
                    <a:pt x="2908" y="563"/>
                  </a:lnTo>
                  <a:lnTo>
                    <a:pt x="2918" y="581"/>
                  </a:lnTo>
                  <a:lnTo>
                    <a:pt x="2928" y="597"/>
                  </a:lnTo>
                  <a:lnTo>
                    <a:pt x="2937" y="615"/>
                  </a:lnTo>
                  <a:lnTo>
                    <a:pt x="2945" y="633"/>
                  </a:lnTo>
                  <a:lnTo>
                    <a:pt x="2952" y="652"/>
                  </a:lnTo>
                  <a:lnTo>
                    <a:pt x="2959" y="670"/>
                  </a:lnTo>
                  <a:lnTo>
                    <a:pt x="2963" y="689"/>
                  </a:lnTo>
                  <a:lnTo>
                    <a:pt x="2968" y="708"/>
                  </a:lnTo>
                  <a:lnTo>
                    <a:pt x="2971" y="727"/>
                  </a:lnTo>
                  <a:lnTo>
                    <a:pt x="2973" y="747"/>
                  </a:lnTo>
                  <a:lnTo>
                    <a:pt x="2974" y="766"/>
                  </a:lnTo>
                  <a:lnTo>
                    <a:pt x="2974" y="786"/>
                  </a:lnTo>
                  <a:lnTo>
                    <a:pt x="2974" y="805"/>
                  </a:lnTo>
                  <a:lnTo>
                    <a:pt x="2973" y="824"/>
                  </a:lnTo>
                  <a:lnTo>
                    <a:pt x="2971" y="844"/>
                  </a:lnTo>
                  <a:lnTo>
                    <a:pt x="2968" y="863"/>
                  </a:lnTo>
                  <a:lnTo>
                    <a:pt x="2963" y="882"/>
                  </a:lnTo>
                  <a:lnTo>
                    <a:pt x="2959" y="901"/>
                  </a:lnTo>
                  <a:lnTo>
                    <a:pt x="2952" y="920"/>
                  </a:lnTo>
                  <a:lnTo>
                    <a:pt x="2945" y="938"/>
                  </a:lnTo>
                  <a:lnTo>
                    <a:pt x="2937" y="955"/>
                  </a:lnTo>
                  <a:lnTo>
                    <a:pt x="2928" y="973"/>
                  </a:lnTo>
                  <a:lnTo>
                    <a:pt x="2918" y="991"/>
                  </a:lnTo>
                  <a:lnTo>
                    <a:pt x="2908" y="1008"/>
                  </a:lnTo>
                  <a:lnTo>
                    <a:pt x="2896" y="1025"/>
                  </a:lnTo>
                  <a:lnTo>
                    <a:pt x="2884" y="1040"/>
                  </a:lnTo>
                  <a:lnTo>
                    <a:pt x="2870" y="1056"/>
                  </a:lnTo>
                  <a:lnTo>
                    <a:pt x="2856" y="1071"/>
                  </a:lnTo>
                  <a:lnTo>
                    <a:pt x="2743" y="1184"/>
                  </a:lnTo>
                  <a:lnTo>
                    <a:pt x="1550" y="2377"/>
                  </a:lnTo>
                  <a:lnTo>
                    <a:pt x="1543" y="2353"/>
                  </a:lnTo>
                  <a:lnTo>
                    <a:pt x="1535" y="2327"/>
                  </a:lnTo>
                  <a:lnTo>
                    <a:pt x="1527" y="2303"/>
                  </a:lnTo>
                  <a:lnTo>
                    <a:pt x="1518" y="2278"/>
                  </a:lnTo>
                  <a:lnTo>
                    <a:pt x="1508" y="2255"/>
                  </a:lnTo>
                  <a:lnTo>
                    <a:pt x="1497" y="2230"/>
                  </a:lnTo>
                  <a:lnTo>
                    <a:pt x="1485" y="2207"/>
                  </a:lnTo>
                  <a:lnTo>
                    <a:pt x="1473" y="2183"/>
                  </a:lnTo>
                  <a:lnTo>
                    <a:pt x="1459" y="2161"/>
                  </a:lnTo>
                  <a:lnTo>
                    <a:pt x="1446" y="2139"/>
                  </a:lnTo>
                  <a:lnTo>
                    <a:pt x="1430" y="2116"/>
                  </a:lnTo>
                  <a:lnTo>
                    <a:pt x="1415" y="2094"/>
                  </a:lnTo>
                  <a:lnTo>
                    <a:pt x="1398" y="2073"/>
                  </a:lnTo>
                  <a:lnTo>
                    <a:pt x="1380" y="2053"/>
                  </a:lnTo>
                  <a:lnTo>
                    <a:pt x="1362" y="2033"/>
                  </a:lnTo>
                  <a:lnTo>
                    <a:pt x="1343" y="2013"/>
                  </a:lnTo>
                  <a:lnTo>
                    <a:pt x="1323" y="1994"/>
                  </a:lnTo>
                  <a:lnTo>
                    <a:pt x="1303" y="1976"/>
                  </a:lnTo>
                  <a:lnTo>
                    <a:pt x="1283" y="1958"/>
                  </a:lnTo>
                  <a:lnTo>
                    <a:pt x="1262" y="1941"/>
                  </a:lnTo>
                  <a:lnTo>
                    <a:pt x="1241" y="1926"/>
                  </a:lnTo>
                  <a:lnTo>
                    <a:pt x="1218" y="1911"/>
                  </a:lnTo>
                  <a:lnTo>
                    <a:pt x="1196" y="1897"/>
                  </a:lnTo>
                  <a:lnTo>
                    <a:pt x="1174" y="1883"/>
                  </a:lnTo>
                  <a:lnTo>
                    <a:pt x="1151" y="1871"/>
                  </a:lnTo>
                  <a:lnTo>
                    <a:pt x="1128" y="1860"/>
                  </a:lnTo>
                  <a:lnTo>
                    <a:pt x="1105" y="1849"/>
                  </a:lnTo>
                  <a:lnTo>
                    <a:pt x="1080" y="1839"/>
                  </a:lnTo>
                  <a:lnTo>
                    <a:pt x="1057" y="1830"/>
                  </a:lnTo>
                  <a:lnTo>
                    <a:pt x="1032" y="1821"/>
                  </a:lnTo>
                  <a:lnTo>
                    <a:pt x="1008" y="1814"/>
                  </a:lnTo>
                  <a:lnTo>
                    <a:pt x="983" y="1808"/>
                  </a:lnTo>
                  <a:lnTo>
                    <a:pt x="2285" y="499"/>
                  </a:lnTo>
                  <a:close/>
                  <a:moveTo>
                    <a:pt x="1943" y="5409"/>
                  </a:moveTo>
                  <a:lnTo>
                    <a:pt x="1943" y="5409"/>
                  </a:lnTo>
                  <a:lnTo>
                    <a:pt x="1929" y="5423"/>
                  </a:lnTo>
                  <a:lnTo>
                    <a:pt x="1913" y="5437"/>
                  </a:lnTo>
                  <a:lnTo>
                    <a:pt x="1897" y="5449"/>
                  </a:lnTo>
                  <a:lnTo>
                    <a:pt x="1881" y="5461"/>
                  </a:lnTo>
                  <a:lnTo>
                    <a:pt x="1863" y="5471"/>
                  </a:lnTo>
                  <a:lnTo>
                    <a:pt x="1846" y="5481"/>
                  </a:lnTo>
                  <a:lnTo>
                    <a:pt x="1829" y="5490"/>
                  </a:lnTo>
                  <a:lnTo>
                    <a:pt x="1811" y="5498"/>
                  </a:lnTo>
                  <a:lnTo>
                    <a:pt x="1792" y="5505"/>
                  </a:lnTo>
                  <a:lnTo>
                    <a:pt x="1773" y="5510"/>
                  </a:lnTo>
                  <a:lnTo>
                    <a:pt x="1754" y="5516"/>
                  </a:lnTo>
                  <a:lnTo>
                    <a:pt x="1735" y="5521"/>
                  </a:lnTo>
                  <a:lnTo>
                    <a:pt x="1716" y="5523"/>
                  </a:lnTo>
                  <a:lnTo>
                    <a:pt x="1697" y="5526"/>
                  </a:lnTo>
                  <a:lnTo>
                    <a:pt x="1677" y="5527"/>
                  </a:lnTo>
                  <a:lnTo>
                    <a:pt x="1658" y="5527"/>
                  </a:lnTo>
                  <a:lnTo>
                    <a:pt x="1638" y="5527"/>
                  </a:lnTo>
                  <a:lnTo>
                    <a:pt x="1619" y="5526"/>
                  </a:lnTo>
                  <a:lnTo>
                    <a:pt x="1600" y="5523"/>
                  </a:lnTo>
                  <a:lnTo>
                    <a:pt x="1581" y="5521"/>
                  </a:lnTo>
                  <a:lnTo>
                    <a:pt x="1562" y="5516"/>
                  </a:lnTo>
                  <a:lnTo>
                    <a:pt x="1543" y="5510"/>
                  </a:lnTo>
                  <a:lnTo>
                    <a:pt x="1524" y="5505"/>
                  </a:lnTo>
                  <a:lnTo>
                    <a:pt x="1506" y="5498"/>
                  </a:lnTo>
                  <a:lnTo>
                    <a:pt x="1488" y="5490"/>
                  </a:lnTo>
                  <a:lnTo>
                    <a:pt x="1471" y="5481"/>
                  </a:lnTo>
                  <a:lnTo>
                    <a:pt x="1453" y="5471"/>
                  </a:lnTo>
                  <a:lnTo>
                    <a:pt x="1436" y="5461"/>
                  </a:lnTo>
                  <a:lnTo>
                    <a:pt x="1419" y="5449"/>
                  </a:lnTo>
                  <a:lnTo>
                    <a:pt x="1404" y="5437"/>
                  </a:lnTo>
                  <a:lnTo>
                    <a:pt x="1388" y="5423"/>
                  </a:lnTo>
                  <a:lnTo>
                    <a:pt x="1372" y="5409"/>
                  </a:lnTo>
                  <a:lnTo>
                    <a:pt x="1358" y="5394"/>
                  </a:lnTo>
                  <a:lnTo>
                    <a:pt x="1344" y="5378"/>
                  </a:lnTo>
                  <a:lnTo>
                    <a:pt x="1332" y="5362"/>
                  </a:lnTo>
                  <a:lnTo>
                    <a:pt x="1320" y="5345"/>
                  </a:lnTo>
                  <a:lnTo>
                    <a:pt x="1310" y="5329"/>
                  </a:lnTo>
                  <a:lnTo>
                    <a:pt x="1300" y="5311"/>
                  </a:lnTo>
                  <a:lnTo>
                    <a:pt x="1291" y="5293"/>
                  </a:lnTo>
                  <a:lnTo>
                    <a:pt x="1283" y="5275"/>
                  </a:lnTo>
                  <a:lnTo>
                    <a:pt x="1276" y="5257"/>
                  </a:lnTo>
                  <a:lnTo>
                    <a:pt x="1271" y="5238"/>
                  </a:lnTo>
                  <a:lnTo>
                    <a:pt x="1265" y="5219"/>
                  </a:lnTo>
                  <a:lnTo>
                    <a:pt x="1262" y="5200"/>
                  </a:lnTo>
                  <a:lnTo>
                    <a:pt x="1259" y="5181"/>
                  </a:lnTo>
                  <a:lnTo>
                    <a:pt x="1256" y="5162"/>
                  </a:lnTo>
                  <a:lnTo>
                    <a:pt x="1254" y="5142"/>
                  </a:lnTo>
                  <a:lnTo>
                    <a:pt x="1254" y="5123"/>
                  </a:lnTo>
                  <a:lnTo>
                    <a:pt x="1254" y="5103"/>
                  </a:lnTo>
                  <a:lnTo>
                    <a:pt x="1256" y="5084"/>
                  </a:lnTo>
                  <a:lnTo>
                    <a:pt x="1259" y="5065"/>
                  </a:lnTo>
                  <a:lnTo>
                    <a:pt x="1262" y="5045"/>
                  </a:lnTo>
                  <a:lnTo>
                    <a:pt x="1265" y="5026"/>
                  </a:lnTo>
                  <a:lnTo>
                    <a:pt x="1271" y="5009"/>
                  </a:lnTo>
                  <a:lnTo>
                    <a:pt x="1276" y="4990"/>
                  </a:lnTo>
                  <a:lnTo>
                    <a:pt x="1283" y="4971"/>
                  </a:lnTo>
                  <a:lnTo>
                    <a:pt x="1291" y="4953"/>
                  </a:lnTo>
                  <a:lnTo>
                    <a:pt x="1300" y="4935"/>
                  </a:lnTo>
                  <a:lnTo>
                    <a:pt x="1310" y="4918"/>
                  </a:lnTo>
                  <a:lnTo>
                    <a:pt x="1320" y="4902"/>
                  </a:lnTo>
                  <a:lnTo>
                    <a:pt x="1332" y="4885"/>
                  </a:lnTo>
                  <a:lnTo>
                    <a:pt x="1344" y="4868"/>
                  </a:lnTo>
                  <a:lnTo>
                    <a:pt x="1358" y="4852"/>
                  </a:lnTo>
                  <a:lnTo>
                    <a:pt x="1372" y="4838"/>
                  </a:lnTo>
                  <a:lnTo>
                    <a:pt x="1658" y="4551"/>
                  </a:lnTo>
                  <a:lnTo>
                    <a:pt x="1762" y="4655"/>
                  </a:lnTo>
                  <a:lnTo>
                    <a:pt x="1945" y="4838"/>
                  </a:lnTo>
                  <a:lnTo>
                    <a:pt x="1958" y="4852"/>
                  </a:lnTo>
                  <a:lnTo>
                    <a:pt x="1972" y="4868"/>
                  </a:lnTo>
                  <a:lnTo>
                    <a:pt x="1985" y="4885"/>
                  </a:lnTo>
                  <a:lnTo>
                    <a:pt x="1996" y="4902"/>
                  </a:lnTo>
                  <a:lnTo>
                    <a:pt x="2007" y="4918"/>
                  </a:lnTo>
                  <a:lnTo>
                    <a:pt x="2016" y="4935"/>
                  </a:lnTo>
                  <a:lnTo>
                    <a:pt x="2025" y="4953"/>
                  </a:lnTo>
                  <a:lnTo>
                    <a:pt x="2033" y="4972"/>
                  </a:lnTo>
                  <a:lnTo>
                    <a:pt x="2039" y="4990"/>
                  </a:lnTo>
                  <a:lnTo>
                    <a:pt x="2046" y="5009"/>
                  </a:lnTo>
                  <a:lnTo>
                    <a:pt x="2051" y="5026"/>
                  </a:lnTo>
                  <a:lnTo>
                    <a:pt x="2055" y="5046"/>
                  </a:lnTo>
                  <a:lnTo>
                    <a:pt x="2058" y="5065"/>
                  </a:lnTo>
                  <a:lnTo>
                    <a:pt x="2061" y="5084"/>
                  </a:lnTo>
                  <a:lnTo>
                    <a:pt x="2062" y="5103"/>
                  </a:lnTo>
                  <a:lnTo>
                    <a:pt x="2063" y="5123"/>
                  </a:lnTo>
                  <a:lnTo>
                    <a:pt x="2062" y="5142"/>
                  </a:lnTo>
                  <a:lnTo>
                    <a:pt x="2061" y="5162"/>
                  </a:lnTo>
                  <a:lnTo>
                    <a:pt x="2058" y="5181"/>
                  </a:lnTo>
                  <a:lnTo>
                    <a:pt x="2055" y="5200"/>
                  </a:lnTo>
                  <a:lnTo>
                    <a:pt x="2051" y="5219"/>
                  </a:lnTo>
                  <a:lnTo>
                    <a:pt x="2046" y="5238"/>
                  </a:lnTo>
                  <a:lnTo>
                    <a:pt x="2039" y="5257"/>
                  </a:lnTo>
                  <a:lnTo>
                    <a:pt x="2033" y="5275"/>
                  </a:lnTo>
                  <a:lnTo>
                    <a:pt x="2025" y="5293"/>
                  </a:lnTo>
                  <a:lnTo>
                    <a:pt x="2016" y="5311"/>
                  </a:lnTo>
                  <a:lnTo>
                    <a:pt x="2007" y="5329"/>
                  </a:lnTo>
                  <a:lnTo>
                    <a:pt x="1996" y="5345"/>
                  </a:lnTo>
                  <a:lnTo>
                    <a:pt x="1985" y="5362"/>
                  </a:lnTo>
                  <a:lnTo>
                    <a:pt x="1971" y="5378"/>
                  </a:lnTo>
                  <a:lnTo>
                    <a:pt x="1958" y="5393"/>
                  </a:lnTo>
                  <a:lnTo>
                    <a:pt x="1943" y="5409"/>
                  </a:lnTo>
                  <a:close/>
                  <a:moveTo>
                    <a:pt x="3727" y="3626"/>
                  </a:moveTo>
                  <a:lnTo>
                    <a:pt x="2420" y="4933"/>
                  </a:lnTo>
                  <a:lnTo>
                    <a:pt x="2414" y="4908"/>
                  </a:lnTo>
                  <a:lnTo>
                    <a:pt x="2406" y="4883"/>
                  </a:lnTo>
                  <a:lnTo>
                    <a:pt x="2397" y="4858"/>
                  </a:lnTo>
                  <a:lnTo>
                    <a:pt x="2389" y="4833"/>
                  </a:lnTo>
                  <a:lnTo>
                    <a:pt x="2379" y="4810"/>
                  </a:lnTo>
                  <a:lnTo>
                    <a:pt x="2368" y="4786"/>
                  </a:lnTo>
                  <a:lnTo>
                    <a:pt x="2356" y="4762"/>
                  </a:lnTo>
                  <a:lnTo>
                    <a:pt x="2344" y="4739"/>
                  </a:lnTo>
                  <a:lnTo>
                    <a:pt x="2331" y="4716"/>
                  </a:lnTo>
                  <a:lnTo>
                    <a:pt x="2316" y="4693"/>
                  </a:lnTo>
                  <a:lnTo>
                    <a:pt x="2302" y="4672"/>
                  </a:lnTo>
                  <a:lnTo>
                    <a:pt x="2286" y="4649"/>
                  </a:lnTo>
                  <a:lnTo>
                    <a:pt x="2269" y="4628"/>
                  </a:lnTo>
                  <a:lnTo>
                    <a:pt x="2251" y="4607"/>
                  </a:lnTo>
                  <a:lnTo>
                    <a:pt x="2234" y="4587"/>
                  </a:lnTo>
                  <a:lnTo>
                    <a:pt x="2215" y="4567"/>
                  </a:lnTo>
                  <a:lnTo>
                    <a:pt x="2032" y="4385"/>
                  </a:lnTo>
                  <a:lnTo>
                    <a:pt x="501" y="2855"/>
                  </a:lnTo>
                  <a:lnTo>
                    <a:pt x="487" y="2839"/>
                  </a:lnTo>
                  <a:lnTo>
                    <a:pt x="473" y="2824"/>
                  </a:lnTo>
                  <a:lnTo>
                    <a:pt x="461" y="2807"/>
                  </a:lnTo>
                  <a:lnTo>
                    <a:pt x="449" y="2791"/>
                  </a:lnTo>
                  <a:lnTo>
                    <a:pt x="439" y="2773"/>
                  </a:lnTo>
                  <a:lnTo>
                    <a:pt x="429" y="2757"/>
                  </a:lnTo>
                  <a:lnTo>
                    <a:pt x="420" y="2739"/>
                  </a:lnTo>
                  <a:lnTo>
                    <a:pt x="412" y="2721"/>
                  </a:lnTo>
                  <a:lnTo>
                    <a:pt x="405" y="2702"/>
                  </a:lnTo>
                  <a:lnTo>
                    <a:pt x="400" y="2684"/>
                  </a:lnTo>
                  <a:lnTo>
                    <a:pt x="394" y="2665"/>
                  </a:lnTo>
                  <a:lnTo>
                    <a:pt x="391" y="2646"/>
                  </a:lnTo>
                  <a:lnTo>
                    <a:pt x="387" y="2627"/>
                  </a:lnTo>
                  <a:lnTo>
                    <a:pt x="385" y="2607"/>
                  </a:lnTo>
                  <a:lnTo>
                    <a:pt x="383" y="2588"/>
                  </a:lnTo>
                  <a:lnTo>
                    <a:pt x="383" y="2569"/>
                  </a:lnTo>
                  <a:lnTo>
                    <a:pt x="383" y="2549"/>
                  </a:lnTo>
                  <a:lnTo>
                    <a:pt x="385" y="2530"/>
                  </a:lnTo>
                  <a:lnTo>
                    <a:pt x="387" y="2510"/>
                  </a:lnTo>
                  <a:lnTo>
                    <a:pt x="391" y="2491"/>
                  </a:lnTo>
                  <a:lnTo>
                    <a:pt x="394" y="2472"/>
                  </a:lnTo>
                  <a:lnTo>
                    <a:pt x="400" y="2453"/>
                  </a:lnTo>
                  <a:lnTo>
                    <a:pt x="405" y="2434"/>
                  </a:lnTo>
                  <a:lnTo>
                    <a:pt x="412" y="2416"/>
                  </a:lnTo>
                  <a:lnTo>
                    <a:pt x="420" y="2399"/>
                  </a:lnTo>
                  <a:lnTo>
                    <a:pt x="429" y="2381"/>
                  </a:lnTo>
                  <a:lnTo>
                    <a:pt x="439" y="2363"/>
                  </a:lnTo>
                  <a:lnTo>
                    <a:pt x="449" y="2346"/>
                  </a:lnTo>
                  <a:lnTo>
                    <a:pt x="461" y="2329"/>
                  </a:lnTo>
                  <a:lnTo>
                    <a:pt x="473" y="2314"/>
                  </a:lnTo>
                  <a:lnTo>
                    <a:pt x="487" y="2298"/>
                  </a:lnTo>
                  <a:lnTo>
                    <a:pt x="501" y="2283"/>
                  </a:lnTo>
                  <a:lnTo>
                    <a:pt x="517" y="2268"/>
                  </a:lnTo>
                  <a:lnTo>
                    <a:pt x="532" y="2255"/>
                  </a:lnTo>
                  <a:lnTo>
                    <a:pt x="548" y="2242"/>
                  </a:lnTo>
                  <a:lnTo>
                    <a:pt x="565" y="2231"/>
                  </a:lnTo>
                  <a:lnTo>
                    <a:pt x="581" y="2220"/>
                  </a:lnTo>
                  <a:lnTo>
                    <a:pt x="599" y="2210"/>
                  </a:lnTo>
                  <a:lnTo>
                    <a:pt x="617" y="2202"/>
                  </a:lnTo>
                  <a:lnTo>
                    <a:pt x="635" y="2195"/>
                  </a:lnTo>
                  <a:lnTo>
                    <a:pt x="653" y="2187"/>
                  </a:lnTo>
                  <a:lnTo>
                    <a:pt x="672" y="2181"/>
                  </a:lnTo>
                  <a:lnTo>
                    <a:pt x="691" y="2176"/>
                  </a:lnTo>
                  <a:lnTo>
                    <a:pt x="710" y="2172"/>
                  </a:lnTo>
                  <a:lnTo>
                    <a:pt x="729" y="2169"/>
                  </a:lnTo>
                  <a:lnTo>
                    <a:pt x="748" y="2167"/>
                  </a:lnTo>
                  <a:lnTo>
                    <a:pt x="768" y="2164"/>
                  </a:lnTo>
                  <a:lnTo>
                    <a:pt x="787" y="2164"/>
                  </a:lnTo>
                  <a:lnTo>
                    <a:pt x="807" y="2164"/>
                  </a:lnTo>
                  <a:lnTo>
                    <a:pt x="826" y="2167"/>
                  </a:lnTo>
                  <a:lnTo>
                    <a:pt x="845" y="2169"/>
                  </a:lnTo>
                  <a:lnTo>
                    <a:pt x="865" y="2172"/>
                  </a:lnTo>
                  <a:lnTo>
                    <a:pt x="884" y="2176"/>
                  </a:lnTo>
                  <a:lnTo>
                    <a:pt x="903" y="2181"/>
                  </a:lnTo>
                  <a:lnTo>
                    <a:pt x="921" y="2187"/>
                  </a:lnTo>
                  <a:lnTo>
                    <a:pt x="940" y="2193"/>
                  </a:lnTo>
                  <a:lnTo>
                    <a:pt x="957" y="2202"/>
                  </a:lnTo>
                  <a:lnTo>
                    <a:pt x="975" y="2210"/>
                  </a:lnTo>
                  <a:lnTo>
                    <a:pt x="992" y="2220"/>
                  </a:lnTo>
                  <a:lnTo>
                    <a:pt x="1010" y="2231"/>
                  </a:lnTo>
                  <a:lnTo>
                    <a:pt x="1025" y="2242"/>
                  </a:lnTo>
                  <a:lnTo>
                    <a:pt x="1042" y="2255"/>
                  </a:lnTo>
                  <a:lnTo>
                    <a:pt x="1058" y="2268"/>
                  </a:lnTo>
                  <a:lnTo>
                    <a:pt x="1073" y="2283"/>
                  </a:lnTo>
                  <a:lnTo>
                    <a:pt x="1087" y="2298"/>
                  </a:lnTo>
                  <a:lnTo>
                    <a:pt x="1100" y="2314"/>
                  </a:lnTo>
                  <a:lnTo>
                    <a:pt x="1114" y="2329"/>
                  </a:lnTo>
                  <a:lnTo>
                    <a:pt x="1125" y="2346"/>
                  </a:lnTo>
                  <a:lnTo>
                    <a:pt x="1136" y="2363"/>
                  </a:lnTo>
                  <a:lnTo>
                    <a:pt x="1145" y="2381"/>
                  </a:lnTo>
                  <a:lnTo>
                    <a:pt x="1154" y="2399"/>
                  </a:lnTo>
                  <a:lnTo>
                    <a:pt x="1162" y="2416"/>
                  </a:lnTo>
                  <a:lnTo>
                    <a:pt x="1168" y="2434"/>
                  </a:lnTo>
                  <a:lnTo>
                    <a:pt x="1175" y="2453"/>
                  </a:lnTo>
                  <a:lnTo>
                    <a:pt x="1179" y="2472"/>
                  </a:lnTo>
                  <a:lnTo>
                    <a:pt x="1184" y="2491"/>
                  </a:lnTo>
                  <a:lnTo>
                    <a:pt x="1187" y="2510"/>
                  </a:lnTo>
                  <a:lnTo>
                    <a:pt x="1189" y="2530"/>
                  </a:lnTo>
                  <a:lnTo>
                    <a:pt x="1191" y="2549"/>
                  </a:lnTo>
                  <a:lnTo>
                    <a:pt x="1192" y="2569"/>
                  </a:lnTo>
                  <a:lnTo>
                    <a:pt x="1191" y="2588"/>
                  </a:lnTo>
                  <a:lnTo>
                    <a:pt x="1189" y="2607"/>
                  </a:lnTo>
                  <a:lnTo>
                    <a:pt x="1187" y="2627"/>
                  </a:lnTo>
                  <a:lnTo>
                    <a:pt x="1184" y="2646"/>
                  </a:lnTo>
                  <a:lnTo>
                    <a:pt x="1179" y="2665"/>
                  </a:lnTo>
                  <a:lnTo>
                    <a:pt x="1175" y="2684"/>
                  </a:lnTo>
                  <a:lnTo>
                    <a:pt x="1168" y="2702"/>
                  </a:lnTo>
                  <a:lnTo>
                    <a:pt x="1162" y="2721"/>
                  </a:lnTo>
                  <a:lnTo>
                    <a:pt x="1154" y="2739"/>
                  </a:lnTo>
                  <a:lnTo>
                    <a:pt x="1145" y="2757"/>
                  </a:lnTo>
                  <a:lnTo>
                    <a:pt x="1136" y="2773"/>
                  </a:lnTo>
                  <a:lnTo>
                    <a:pt x="1125" y="2791"/>
                  </a:lnTo>
                  <a:lnTo>
                    <a:pt x="1114" y="2808"/>
                  </a:lnTo>
                  <a:lnTo>
                    <a:pt x="1100" y="2824"/>
                  </a:lnTo>
                  <a:lnTo>
                    <a:pt x="1087" y="2839"/>
                  </a:lnTo>
                  <a:lnTo>
                    <a:pt x="1073" y="2855"/>
                  </a:lnTo>
                  <a:lnTo>
                    <a:pt x="1343" y="3125"/>
                  </a:lnTo>
                  <a:lnTo>
                    <a:pt x="2570" y="1898"/>
                  </a:lnTo>
                  <a:lnTo>
                    <a:pt x="3545" y="2872"/>
                  </a:lnTo>
                  <a:lnTo>
                    <a:pt x="3727" y="3054"/>
                  </a:lnTo>
                  <a:lnTo>
                    <a:pt x="3742" y="3069"/>
                  </a:lnTo>
                  <a:lnTo>
                    <a:pt x="3755" y="3086"/>
                  </a:lnTo>
                  <a:lnTo>
                    <a:pt x="3768" y="3101"/>
                  </a:lnTo>
                  <a:lnTo>
                    <a:pt x="3780" y="3118"/>
                  </a:lnTo>
                  <a:lnTo>
                    <a:pt x="3790" y="3135"/>
                  </a:lnTo>
                  <a:lnTo>
                    <a:pt x="3800" y="3153"/>
                  </a:lnTo>
                  <a:lnTo>
                    <a:pt x="3809" y="3169"/>
                  </a:lnTo>
                  <a:lnTo>
                    <a:pt x="3816" y="3188"/>
                  </a:lnTo>
                  <a:lnTo>
                    <a:pt x="3823" y="3206"/>
                  </a:lnTo>
                  <a:lnTo>
                    <a:pt x="3830" y="3225"/>
                  </a:lnTo>
                  <a:lnTo>
                    <a:pt x="3834" y="3244"/>
                  </a:lnTo>
                  <a:lnTo>
                    <a:pt x="3839" y="3263"/>
                  </a:lnTo>
                  <a:lnTo>
                    <a:pt x="3842" y="3282"/>
                  </a:lnTo>
                  <a:lnTo>
                    <a:pt x="3844" y="3301"/>
                  </a:lnTo>
                  <a:lnTo>
                    <a:pt x="3845" y="3321"/>
                  </a:lnTo>
                  <a:lnTo>
                    <a:pt x="3845" y="3340"/>
                  </a:lnTo>
                  <a:lnTo>
                    <a:pt x="3845" y="3359"/>
                  </a:lnTo>
                  <a:lnTo>
                    <a:pt x="3844" y="3379"/>
                  </a:lnTo>
                  <a:lnTo>
                    <a:pt x="3842" y="3398"/>
                  </a:lnTo>
                  <a:lnTo>
                    <a:pt x="3839" y="3417"/>
                  </a:lnTo>
                  <a:lnTo>
                    <a:pt x="3834" y="3436"/>
                  </a:lnTo>
                  <a:lnTo>
                    <a:pt x="3830" y="3455"/>
                  </a:lnTo>
                  <a:lnTo>
                    <a:pt x="3823" y="3474"/>
                  </a:lnTo>
                  <a:lnTo>
                    <a:pt x="3816" y="3492"/>
                  </a:lnTo>
                  <a:lnTo>
                    <a:pt x="3809" y="3511"/>
                  </a:lnTo>
                  <a:lnTo>
                    <a:pt x="3800" y="3528"/>
                  </a:lnTo>
                  <a:lnTo>
                    <a:pt x="3790" y="3545"/>
                  </a:lnTo>
                  <a:lnTo>
                    <a:pt x="3780" y="3562"/>
                  </a:lnTo>
                  <a:lnTo>
                    <a:pt x="3768" y="3579"/>
                  </a:lnTo>
                  <a:lnTo>
                    <a:pt x="3755" y="3595"/>
                  </a:lnTo>
                  <a:lnTo>
                    <a:pt x="3742" y="3611"/>
                  </a:lnTo>
                  <a:lnTo>
                    <a:pt x="3727" y="3626"/>
                  </a:lnTo>
                  <a:close/>
                  <a:moveTo>
                    <a:pt x="2480" y="2235"/>
                  </a:moveTo>
                  <a:lnTo>
                    <a:pt x="1460" y="3254"/>
                  </a:lnTo>
                  <a:lnTo>
                    <a:pt x="1730" y="3524"/>
                  </a:lnTo>
                  <a:lnTo>
                    <a:pt x="2750" y="2505"/>
                  </a:lnTo>
                  <a:lnTo>
                    <a:pt x="2480" y="2235"/>
                  </a:lnTo>
                  <a:close/>
                  <a:moveTo>
                    <a:pt x="2887" y="2643"/>
                  </a:moveTo>
                  <a:lnTo>
                    <a:pt x="1868" y="3662"/>
                  </a:lnTo>
                  <a:lnTo>
                    <a:pt x="2139" y="3932"/>
                  </a:lnTo>
                  <a:lnTo>
                    <a:pt x="3157" y="2913"/>
                  </a:lnTo>
                  <a:lnTo>
                    <a:pt x="2887" y="2643"/>
                  </a:lnTo>
                  <a:close/>
                  <a:moveTo>
                    <a:pt x="2276" y="4069"/>
                  </a:moveTo>
                  <a:lnTo>
                    <a:pt x="2546" y="4340"/>
                  </a:lnTo>
                  <a:lnTo>
                    <a:pt x="3565" y="3321"/>
                  </a:lnTo>
                  <a:lnTo>
                    <a:pt x="3295" y="3050"/>
                  </a:lnTo>
                  <a:lnTo>
                    <a:pt x="2276" y="40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3" name="KSO_Shape"/>
            <p:cNvSpPr/>
            <p:nvPr/>
          </p:nvSpPr>
          <p:spPr bwMode="auto">
            <a:xfrm>
              <a:off x="1728368" y="4430759"/>
              <a:ext cx="340670" cy="382776"/>
            </a:xfrm>
            <a:custGeom>
              <a:avLst/>
              <a:gdLst>
                <a:gd name="T0" fmla="*/ 2147483646 w 89"/>
                <a:gd name="T1" fmla="*/ 2147483646 h 100"/>
                <a:gd name="T2" fmla="*/ 2147483646 w 89"/>
                <a:gd name="T3" fmla="*/ 2147483646 h 100"/>
                <a:gd name="T4" fmla="*/ 2147483646 w 89"/>
                <a:gd name="T5" fmla="*/ 0 h 100"/>
                <a:gd name="T6" fmla="*/ 2147483646 w 89"/>
                <a:gd name="T7" fmla="*/ 2147483646 h 100"/>
                <a:gd name="T8" fmla="*/ 2147483646 w 89"/>
                <a:gd name="T9" fmla="*/ 2147483646 h 100"/>
                <a:gd name="T10" fmla="*/ 2147483646 w 89"/>
                <a:gd name="T11" fmla="*/ 2147483646 h 100"/>
                <a:gd name="T12" fmla="*/ 2147483646 w 89"/>
                <a:gd name="T13" fmla="*/ 2147483646 h 100"/>
                <a:gd name="T14" fmla="*/ 2147483646 w 89"/>
                <a:gd name="T15" fmla="*/ 2147483646 h 100"/>
                <a:gd name="T16" fmla="*/ 2147483646 w 89"/>
                <a:gd name="T17" fmla="*/ 2147483646 h 100"/>
                <a:gd name="T18" fmla="*/ 2147483646 w 89"/>
                <a:gd name="T19" fmla="*/ 2147483646 h 100"/>
                <a:gd name="T20" fmla="*/ 0 w 89"/>
                <a:gd name="T21" fmla="*/ 2147483646 h 100"/>
                <a:gd name="T22" fmla="*/ 2147483646 w 89"/>
                <a:gd name="T23" fmla="*/ 2147483646 h 1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9" h="100">
                  <a:moveTo>
                    <a:pt x="23" y="53"/>
                  </a:moveTo>
                  <a:cubicBezTo>
                    <a:pt x="26" y="53"/>
                    <a:pt x="29" y="54"/>
                    <a:pt x="31" y="5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77" y="15"/>
                    <a:pt x="83" y="29"/>
                  </a:cubicBezTo>
                  <a:cubicBezTo>
                    <a:pt x="89" y="43"/>
                    <a:pt x="70" y="65"/>
                    <a:pt x="70" y="65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3"/>
                    <a:pt x="74" y="46"/>
                    <a:pt x="66" y="37"/>
                  </a:cubicBezTo>
                  <a:cubicBezTo>
                    <a:pt x="62" y="31"/>
                    <a:pt x="53" y="30"/>
                    <a:pt x="47" y="30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89"/>
                    <a:pt x="36" y="100"/>
                    <a:pt x="23" y="100"/>
                  </a:cubicBezTo>
                  <a:cubicBezTo>
                    <a:pt x="10" y="100"/>
                    <a:pt x="0" y="89"/>
                    <a:pt x="0" y="76"/>
                  </a:cubicBezTo>
                  <a:cubicBezTo>
                    <a:pt x="0" y="63"/>
                    <a:pt x="10" y="53"/>
                    <a:pt x="23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44" name="KSO_Shape"/>
            <p:cNvSpPr>
              <a:spLocks noChangeAspect="1"/>
            </p:cNvSpPr>
            <p:nvPr/>
          </p:nvSpPr>
          <p:spPr bwMode="auto">
            <a:xfrm>
              <a:off x="3538702" y="2677501"/>
              <a:ext cx="284399" cy="360000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5" name="KSO_Shape"/>
            <p:cNvSpPr/>
            <p:nvPr/>
          </p:nvSpPr>
          <p:spPr bwMode="auto">
            <a:xfrm>
              <a:off x="5259693" y="4509596"/>
              <a:ext cx="406812" cy="225102"/>
            </a:xfrm>
            <a:custGeom>
              <a:avLst/>
              <a:gdLst>
                <a:gd name="T0" fmla="*/ 1660776 w 2546350"/>
                <a:gd name="T1" fmla="*/ 783048 h 1409701"/>
                <a:gd name="T2" fmla="*/ 1769836 w 2546350"/>
                <a:gd name="T3" fmla="*/ 861918 h 1409701"/>
                <a:gd name="T4" fmla="*/ 921682 w 2546350"/>
                <a:gd name="T5" fmla="*/ 1409701 h 1409701"/>
                <a:gd name="T6" fmla="*/ 729797 w 2546350"/>
                <a:gd name="T7" fmla="*/ 859878 h 1409701"/>
                <a:gd name="T8" fmla="*/ 850647 w 2546350"/>
                <a:gd name="T9" fmla="*/ 778742 h 1409701"/>
                <a:gd name="T10" fmla="*/ 591880 w 2546350"/>
                <a:gd name="T11" fmla="*/ 727368 h 1409701"/>
                <a:gd name="T12" fmla="*/ 778102 w 2546350"/>
                <a:gd name="T13" fmla="*/ 739045 h 1409701"/>
                <a:gd name="T14" fmla="*/ 684667 w 2546350"/>
                <a:gd name="T15" fmla="*/ 817014 h 1409701"/>
                <a:gd name="T16" fmla="*/ 0 w 2546350"/>
                <a:gd name="T17" fmla="*/ 1339155 h 1409701"/>
                <a:gd name="T18" fmla="*/ 77074 w 2546350"/>
                <a:gd name="T19" fmla="*/ 740308 h 1409701"/>
                <a:gd name="T20" fmla="*/ 449520 w 2546350"/>
                <a:gd name="T21" fmla="*/ 727368 h 1409701"/>
                <a:gd name="T22" fmla="*/ 2425273 w 2546350"/>
                <a:gd name="T23" fmla="*/ 707077 h 1409701"/>
                <a:gd name="T24" fmla="*/ 2545217 w 2546350"/>
                <a:gd name="T25" fmla="*/ 788440 h 1409701"/>
                <a:gd name="T26" fmla="*/ 2353389 w 2546350"/>
                <a:gd name="T27" fmla="*/ 1338263 h 1409701"/>
                <a:gd name="T28" fmla="*/ 1748292 w 2546350"/>
                <a:gd name="T29" fmla="*/ 761030 h 1409701"/>
                <a:gd name="T30" fmla="*/ 1751639 w 2546350"/>
                <a:gd name="T31" fmla="*/ 672628 h 1409701"/>
                <a:gd name="T32" fmla="*/ 1318533 w 2546350"/>
                <a:gd name="T33" fmla="*/ 82101 h 1409701"/>
                <a:gd name="T34" fmla="*/ 1428751 w 2546350"/>
                <a:gd name="T35" fmla="*/ 162185 h 1409701"/>
                <a:gd name="T36" fmla="*/ 1493838 w 2546350"/>
                <a:gd name="T37" fmla="*/ 298986 h 1409701"/>
                <a:gd name="T38" fmla="*/ 1524257 w 2546350"/>
                <a:gd name="T39" fmla="*/ 372145 h 1409701"/>
                <a:gd name="T40" fmla="*/ 1505392 w 2546350"/>
                <a:gd name="T41" fmla="*/ 463325 h 1409701"/>
                <a:gd name="T42" fmla="*/ 1460047 w 2546350"/>
                <a:gd name="T43" fmla="*/ 561245 h 1409701"/>
                <a:gd name="T44" fmla="*/ 1364570 w 2546350"/>
                <a:gd name="T45" fmla="*/ 665831 h 1409701"/>
                <a:gd name="T46" fmla="*/ 1235529 w 2546350"/>
                <a:gd name="T47" fmla="*/ 699861 h 1409701"/>
                <a:gd name="T48" fmla="*/ 1111250 w 2546350"/>
                <a:gd name="T49" fmla="*/ 650631 h 1409701"/>
                <a:gd name="T50" fmla="*/ 1024391 w 2546350"/>
                <a:gd name="T51" fmla="*/ 535155 h 1409701"/>
                <a:gd name="T52" fmla="*/ 983737 w 2546350"/>
                <a:gd name="T53" fmla="*/ 456120 h 1409701"/>
                <a:gd name="T54" fmla="*/ 981706 w 2546350"/>
                <a:gd name="T55" fmla="*/ 350306 h 1409701"/>
                <a:gd name="T56" fmla="*/ 1016227 w 2546350"/>
                <a:gd name="T57" fmla="*/ 255428 h 1409701"/>
                <a:gd name="T58" fmla="*/ 1096056 w 2546350"/>
                <a:gd name="T59" fmla="*/ 132465 h 1409701"/>
                <a:gd name="T60" fmla="*/ 1216252 w 2546350"/>
                <a:gd name="T61" fmla="*/ 72346 h 1409701"/>
                <a:gd name="T62" fmla="*/ 607408 w 2546350"/>
                <a:gd name="T63" fmla="*/ 33571 h 1409701"/>
                <a:gd name="T64" fmla="*/ 712589 w 2546350"/>
                <a:gd name="T65" fmla="*/ 123183 h 1409701"/>
                <a:gd name="T66" fmla="*/ 769261 w 2546350"/>
                <a:gd name="T67" fmla="*/ 265656 h 1409701"/>
                <a:gd name="T68" fmla="*/ 798064 w 2546350"/>
                <a:gd name="T69" fmla="*/ 332602 h 1409701"/>
                <a:gd name="T70" fmla="*/ 773361 w 2546350"/>
                <a:gd name="T71" fmla="*/ 407758 h 1409701"/>
                <a:gd name="T72" fmla="*/ 720523 w 2546350"/>
                <a:gd name="T73" fmla="*/ 523831 h 1409701"/>
                <a:gd name="T74" fmla="*/ 618969 w 2546350"/>
                <a:gd name="T75" fmla="*/ 619796 h 1409701"/>
                <a:gd name="T76" fmla="*/ 487264 w 2546350"/>
                <a:gd name="T77" fmla="*/ 642029 h 1409701"/>
                <a:gd name="T78" fmla="*/ 367575 w 2546350"/>
                <a:gd name="T79" fmla="*/ 581909 h 1409701"/>
                <a:gd name="T80" fmla="*/ 287555 w 2546350"/>
                <a:gd name="T81" fmla="*/ 458947 h 1409701"/>
                <a:gd name="T82" fmla="*/ 251422 w 2546350"/>
                <a:gd name="T83" fmla="*/ 393595 h 1409701"/>
                <a:gd name="T84" fmla="*/ 256812 w 2546350"/>
                <a:gd name="T85" fmla="*/ 287371 h 1409701"/>
                <a:gd name="T86" fmla="*/ 290275 w 2546350"/>
                <a:gd name="T87" fmla="*/ 192832 h 1409701"/>
                <a:gd name="T88" fmla="*/ 372335 w 2546350"/>
                <a:gd name="T89" fmla="*/ 72365 h 1409701"/>
                <a:gd name="T90" fmla="*/ 493838 w 2546350"/>
                <a:gd name="T91" fmla="*/ 15875 h 1409701"/>
                <a:gd name="T92" fmla="*/ 2131399 w 2546350"/>
                <a:gd name="T93" fmla="*/ 28121 h 1409701"/>
                <a:gd name="T94" fmla="*/ 2230687 w 2546350"/>
                <a:gd name="T95" fmla="*/ 126773 h 1409701"/>
                <a:gd name="T96" fmla="*/ 2278638 w 2546350"/>
                <a:gd name="T97" fmla="*/ 268548 h 1409701"/>
                <a:gd name="T98" fmla="*/ 2303010 w 2546350"/>
                <a:gd name="T99" fmla="*/ 342808 h 1409701"/>
                <a:gd name="T100" fmla="*/ 2271717 w 2546350"/>
                <a:gd name="T101" fmla="*/ 401411 h 1409701"/>
                <a:gd name="T102" fmla="*/ 2206659 w 2546350"/>
                <a:gd name="T103" fmla="*/ 537936 h 1409701"/>
                <a:gd name="T104" fmla="*/ 2096263 w 2546350"/>
                <a:gd name="T105" fmla="*/ 618218 h 1409701"/>
                <a:gd name="T106" fmla="*/ 1962972 w 2546350"/>
                <a:gd name="T107" fmla="*/ 620259 h 1409701"/>
                <a:gd name="T108" fmla="*/ 1850763 w 2546350"/>
                <a:gd name="T109" fmla="*/ 543152 h 1409701"/>
                <a:gd name="T110" fmla="*/ 1783438 w 2546350"/>
                <a:gd name="T111" fmla="*/ 408895 h 1409701"/>
                <a:gd name="T112" fmla="*/ 1749644 w 2546350"/>
                <a:gd name="T113" fmla="*/ 354290 h 1409701"/>
                <a:gd name="T114" fmla="*/ 1770632 w 2546350"/>
                <a:gd name="T115" fmla="*/ 268288 h 1409701"/>
                <a:gd name="T116" fmla="*/ 1811774 w 2546350"/>
                <a:gd name="T117" fmla="*/ 145370 h 1409701"/>
                <a:gd name="T118" fmla="*/ 1905168 w 2546350"/>
                <a:gd name="T119" fmla="*/ 38100 h 1409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46350" h="1409701">
                  <a:moveTo>
                    <a:pt x="1205490" y="715963"/>
                  </a:moveTo>
                  <a:lnTo>
                    <a:pt x="1293463" y="715963"/>
                  </a:lnTo>
                  <a:lnTo>
                    <a:pt x="1320445" y="783954"/>
                  </a:lnTo>
                  <a:lnTo>
                    <a:pt x="1271470" y="813191"/>
                  </a:lnTo>
                  <a:lnTo>
                    <a:pt x="1310469" y="955292"/>
                  </a:lnTo>
                  <a:lnTo>
                    <a:pt x="1402297" y="721402"/>
                  </a:lnTo>
                  <a:lnTo>
                    <a:pt x="1433360" y="726162"/>
                  </a:lnTo>
                  <a:lnTo>
                    <a:pt x="1463969" y="731601"/>
                  </a:lnTo>
                  <a:lnTo>
                    <a:pt x="1494805" y="737494"/>
                  </a:lnTo>
                  <a:lnTo>
                    <a:pt x="1509997" y="740667"/>
                  </a:lnTo>
                  <a:lnTo>
                    <a:pt x="1525188" y="743840"/>
                  </a:lnTo>
                  <a:lnTo>
                    <a:pt x="1539699" y="747239"/>
                  </a:lnTo>
                  <a:lnTo>
                    <a:pt x="1554664" y="750639"/>
                  </a:lnTo>
                  <a:lnTo>
                    <a:pt x="1568948" y="754491"/>
                  </a:lnTo>
                  <a:lnTo>
                    <a:pt x="1583006" y="757891"/>
                  </a:lnTo>
                  <a:lnTo>
                    <a:pt x="1597063" y="761971"/>
                  </a:lnTo>
                  <a:lnTo>
                    <a:pt x="1610441" y="765823"/>
                  </a:lnTo>
                  <a:lnTo>
                    <a:pt x="1623818" y="770129"/>
                  </a:lnTo>
                  <a:lnTo>
                    <a:pt x="1636289" y="774209"/>
                  </a:lnTo>
                  <a:lnTo>
                    <a:pt x="1648759" y="778515"/>
                  </a:lnTo>
                  <a:lnTo>
                    <a:pt x="1660776" y="783048"/>
                  </a:lnTo>
                  <a:lnTo>
                    <a:pt x="1672113" y="787581"/>
                  </a:lnTo>
                  <a:lnTo>
                    <a:pt x="1683223" y="792113"/>
                  </a:lnTo>
                  <a:lnTo>
                    <a:pt x="1693653" y="796873"/>
                  </a:lnTo>
                  <a:lnTo>
                    <a:pt x="1703629" y="801632"/>
                  </a:lnTo>
                  <a:lnTo>
                    <a:pt x="1712699" y="806618"/>
                  </a:lnTo>
                  <a:lnTo>
                    <a:pt x="1721542" y="811604"/>
                  </a:lnTo>
                  <a:lnTo>
                    <a:pt x="1729704" y="817043"/>
                  </a:lnTo>
                  <a:lnTo>
                    <a:pt x="1736960" y="822256"/>
                  </a:lnTo>
                  <a:lnTo>
                    <a:pt x="1743762" y="827695"/>
                  </a:lnTo>
                  <a:lnTo>
                    <a:pt x="1749657" y="833135"/>
                  </a:lnTo>
                  <a:lnTo>
                    <a:pt x="1752378" y="835854"/>
                  </a:lnTo>
                  <a:lnTo>
                    <a:pt x="1754872" y="838801"/>
                  </a:lnTo>
                  <a:lnTo>
                    <a:pt x="1757139" y="841520"/>
                  </a:lnTo>
                  <a:lnTo>
                    <a:pt x="1759180" y="844240"/>
                  </a:lnTo>
                  <a:lnTo>
                    <a:pt x="1761221" y="847186"/>
                  </a:lnTo>
                  <a:lnTo>
                    <a:pt x="1762808" y="850133"/>
                  </a:lnTo>
                  <a:lnTo>
                    <a:pt x="1764168" y="853079"/>
                  </a:lnTo>
                  <a:lnTo>
                    <a:pt x="1765528" y="855799"/>
                  </a:lnTo>
                  <a:lnTo>
                    <a:pt x="1767569" y="857838"/>
                  </a:lnTo>
                  <a:lnTo>
                    <a:pt x="1768703" y="859878"/>
                  </a:lnTo>
                  <a:lnTo>
                    <a:pt x="1769836" y="861918"/>
                  </a:lnTo>
                  <a:lnTo>
                    <a:pt x="1770063" y="863278"/>
                  </a:lnTo>
                  <a:lnTo>
                    <a:pt x="1770063" y="864184"/>
                  </a:lnTo>
                  <a:lnTo>
                    <a:pt x="1770063" y="1395196"/>
                  </a:lnTo>
                  <a:lnTo>
                    <a:pt x="1770063" y="1396556"/>
                  </a:lnTo>
                  <a:lnTo>
                    <a:pt x="1769610" y="1398143"/>
                  </a:lnTo>
                  <a:lnTo>
                    <a:pt x="1768930" y="1399502"/>
                  </a:lnTo>
                  <a:lnTo>
                    <a:pt x="1768023" y="1400862"/>
                  </a:lnTo>
                  <a:lnTo>
                    <a:pt x="1767116" y="1402222"/>
                  </a:lnTo>
                  <a:lnTo>
                    <a:pt x="1765755" y="1403355"/>
                  </a:lnTo>
                  <a:lnTo>
                    <a:pt x="1764168" y="1404488"/>
                  </a:lnTo>
                  <a:lnTo>
                    <a:pt x="1762581" y="1405395"/>
                  </a:lnTo>
                  <a:lnTo>
                    <a:pt x="1760767" y="1406528"/>
                  </a:lnTo>
                  <a:lnTo>
                    <a:pt x="1758726" y="1407208"/>
                  </a:lnTo>
                  <a:lnTo>
                    <a:pt x="1754192" y="1408795"/>
                  </a:lnTo>
                  <a:lnTo>
                    <a:pt x="1749430" y="1409475"/>
                  </a:lnTo>
                  <a:lnTo>
                    <a:pt x="1746936" y="1409701"/>
                  </a:lnTo>
                  <a:lnTo>
                    <a:pt x="1743989" y="1409701"/>
                  </a:lnTo>
                  <a:lnTo>
                    <a:pt x="1604307" y="1409701"/>
                  </a:lnTo>
                  <a:lnTo>
                    <a:pt x="1590791" y="1027113"/>
                  </a:lnTo>
                  <a:lnTo>
                    <a:pt x="1577077" y="1409701"/>
                  </a:lnTo>
                  <a:lnTo>
                    <a:pt x="921682" y="1409701"/>
                  </a:lnTo>
                  <a:lnTo>
                    <a:pt x="908166" y="1027113"/>
                  </a:lnTo>
                  <a:lnTo>
                    <a:pt x="894451" y="1409701"/>
                  </a:lnTo>
                  <a:lnTo>
                    <a:pt x="754511" y="1409701"/>
                  </a:lnTo>
                  <a:lnTo>
                    <a:pt x="752017" y="1409701"/>
                  </a:lnTo>
                  <a:lnTo>
                    <a:pt x="749523" y="1409475"/>
                  </a:lnTo>
                  <a:lnTo>
                    <a:pt x="744535" y="1408795"/>
                  </a:lnTo>
                  <a:lnTo>
                    <a:pt x="740227" y="1407208"/>
                  </a:lnTo>
                  <a:lnTo>
                    <a:pt x="738186" y="1406528"/>
                  </a:lnTo>
                  <a:lnTo>
                    <a:pt x="736145" y="1405395"/>
                  </a:lnTo>
                  <a:lnTo>
                    <a:pt x="734785" y="1404488"/>
                  </a:lnTo>
                  <a:lnTo>
                    <a:pt x="733198" y="1403355"/>
                  </a:lnTo>
                  <a:lnTo>
                    <a:pt x="731837" y="1402222"/>
                  </a:lnTo>
                  <a:lnTo>
                    <a:pt x="730704" y="1400862"/>
                  </a:lnTo>
                  <a:lnTo>
                    <a:pt x="729797" y="1399502"/>
                  </a:lnTo>
                  <a:lnTo>
                    <a:pt x="729117" y="1398143"/>
                  </a:lnTo>
                  <a:lnTo>
                    <a:pt x="728890" y="1396556"/>
                  </a:lnTo>
                  <a:lnTo>
                    <a:pt x="728663" y="1395196"/>
                  </a:lnTo>
                  <a:lnTo>
                    <a:pt x="728663" y="864184"/>
                  </a:lnTo>
                  <a:lnTo>
                    <a:pt x="728663" y="863278"/>
                  </a:lnTo>
                  <a:lnTo>
                    <a:pt x="728890" y="861918"/>
                  </a:lnTo>
                  <a:lnTo>
                    <a:pt x="729797" y="859878"/>
                  </a:lnTo>
                  <a:lnTo>
                    <a:pt x="731384" y="857838"/>
                  </a:lnTo>
                  <a:lnTo>
                    <a:pt x="733198" y="855799"/>
                  </a:lnTo>
                  <a:lnTo>
                    <a:pt x="734332" y="853079"/>
                  </a:lnTo>
                  <a:lnTo>
                    <a:pt x="735919" y="850133"/>
                  </a:lnTo>
                  <a:lnTo>
                    <a:pt x="737733" y="847186"/>
                  </a:lnTo>
                  <a:lnTo>
                    <a:pt x="739546" y="844240"/>
                  </a:lnTo>
                  <a:lnTo>
                    <a:pt x="741814" y="841520"/>
                  </a:lnTo>
                  <a:lnTo>
                    <a:pt x="744081" y="838801"/>
                  </a:lnTo>
                  <a:lnTo>
                    <a:pt x="746575" y="835854"/>
                  </a:lnTo>
                  <a:lnTo>
                    <a:pt x="749296" y="833135"/>
                  </a:lnTo>
                  <a:lnTo>
                    <a:pt x="755191" y="827695"/>
                  </a:lnTo>
                  <a:lnTo>
                    <a:pt x="761993" y="822256"/>
                  </a:lnTo>
                  <a:lnTo>
                    <a:pt x="769249" y="817043"/>
                  </a:lnTo>
                  <a:lnTo>
                    <a:pt x="777638" y="811604"/>
                  </a:lnTo>
                  <a:lnTo>
                    <a:pt x="786254" y="806618"/>
                  </a:lnTo>
                  <a:lnTo>
                    <a:pt x="795777" y="801632"/>
                  </a:lnTo>
                  <a:lnTo>
                    <a:pt x="805527" y="796873"/>
                  </a:lnTo>
                  <a:lnTo>
                    <a:pt x="816183" y="792113"/>
                  </a:lnTo>
                  <a:lnTo>
                    <a:pt x="827293" y="787581"/>
                  </a:lnTo>
                  <a:lnTo>
                    <a:pt x="838630" y="783048"/>
                  </a:lnTo>
                  <a:lnTo>
                    <a:pt x="850647" y="778742"/>
                  </a:lnTo>
                  <a:lnTo>
                    <a:pt x="863345" y="774209"/>
                  </a:lnTo>
                  <a:lnTo>
                    <a:pt x="876268" y="770129"/>
                  </a:lnTo>
                  <a:lnTo>
                    <a:pt x="889419" y="766050"/>
                  </a:lnTo>
                  <a:lnTo>
                    <a:pt x="903023" y="761971"/>
                  </a:lnTo>
                  <a:lnTo>
                    <a:pt x="917081" y="758344"/>
                  </a:lnTo>
                  <a:lnTo>
                    <a:pt x="931139" y="754491"/>
                  </a:lnTo>
                  <a:lnTo>
                    <a:pt x="945650" y="750865"/>
                  </a:lnTo>
                  <a:lnTo>
                    <a:pt x="960388" y="747466"/>
                  </a:lnTo>
                  <a:lnTo>
                    <a:pt x="975352" y="743840"/>
                  </a:lnTo>
                  <a:lnTo>
                    <a:pt x="990544" y="740893"/>
                  </a:lnTo>
                  <a:lnTo>
                    <a:pt x="1005735" y="737494"/>
                  </a:lnTo>
                  <a:lnTo>
                    <a:pt x="1036344" y="731828"/>
                  </a:lnTo>
                  <a:lnTo>
                    <a:pt x="1067407" y="726388"/>
                  </a:lnTo>
                  <a:lnTo>
                    <a:pt x="1098470" y="721629"/>
                  </a:lnTo>
                  <a:lnTo>
                    <a:pt x="1188484" y="955292"/>
                  </a:lnTo>
                  <a:lnTo>
                    <a:pt x="1227483" y="813191"/>
                  </a:lnTo>
                  <a:lnTo>
                    <a:pt x="1178281" y="783954"/>
                  </a:lnTo>
                  <a:lnTo>
                    <a:pt x="1205490" y="715963"/>
                  </a:lnTo>
                  <a:close/>
                  <a:moveTo>
                    <a:pt x="476723" y="658812"/>
                  </a:moveTo>
                  <a:lnTo>
                    <a:pt x="564677" y="658812"/>
                  </a:lnTo>
                  <a:lnTo>
                    <a:pt x="591880" y="727368"/>
                  </a:lnTo>
                  <a:lnTo>
                    <a:pt x="542915" y="756425"/>
                  </a:lnTo>
                  <a:lnTo>
                    <a:pt x="581452" y="898986"/>
                  </a:lnTo>
                  <a:lnTo>
                    <a:pt x="673487" y="664487"/>
                  </a:lnTo>
                  <a:lnTo>
                    <a:pt x="704317" y="669481"/>
                  </a:lnTo>
                  <a:lnTo>
                    <a:pt x="735373" y="674703"/>
                  </a:lnTo>
                  <a:lnTo>
                    <a:pt x="766202" y="680605"/>
                  </a:lnTo>
                  <a:lnTo>
                    <a:pt x="781163" y="683783"/>
                  </a:lnTo>
                  <a:lnTo>
                    <a:pt x="796125" y="686961"/>
                  </a:lnTo>
                  <a:lnTo>
                    <a:pt x="811086" y="690366"/>
                  </a:lnTo>
                  <a:lnTo>
                    <a:pt x="825594" y="693998"/>
                  </a:lnTo>
                  <a:lnTo>
                    <a:pt x="840329" y="697630"/>
                  </a:lnTo>
                  <a:lnTo>
                    <a:pt x="854383" y="701263"/>
                  </a:lnTo>
                  <a:lnTo>
                    <a:pt x="868211" y="705122"/>
                  </a:lnTo>
                  <a:lnTo>
                    <a:pt x="870360" y="705778"/>
                  </a:lnTo>
                  <a:lnTo>
                    <a:pt x="856570" y="709807"/>
                  </a:lnTo>
                  <a:lnTo>
                    <a:pt x="842283" y="714340"/>
                  </a:lnTo>
                  <a:lnTo>
                    <a:pt x="828449" y="719099"/>
                  </a:lnTo>
                  <a:lnTo>
                    <a:pt x="815069" y="723859"/>
                  </a:lnTo>
                  <a:lnTo>
                    <a:pt x="802369" y="728846"/>
                  </a:lnTo>
                  <a:lnTo>
                    <a:pt x="789895" y="734059"/>
                  </a:lnTo>
                  <a:lnTo>
                    <a:pt x="778102" y="739045"/>
                  </a:lnTo>
                  <a:lnTo>
                    <a:pt x="766763" y="744258"/>
                  </a:lnTo>
                  <a:lnTo>
                    <a:pt x="755877" y="749924"/>
                  </a:lnTo>
                  <a:lnTo>
                    <a:pt x="746126" y="755364"/>
                  </a:lnTo>
                  <a:lnTo>
                    <a:pt x="736374" y="761030"/>
                  </a:lnTo>
                  <a:lnTo>
                    <a:pt x="727983" y="766697"/>
                  </a:lnTo>
                  <a:lnTo>
                    <a:pt x="719819" y="772590"/>
                  </a:lnTo>
                  <a:lnTo>
                    <a:pt x="712788" y="778709"/>
                  </a:lnTo>
                  <a:lnTo>
                    <a:pt x="709386" y="781656"/>
                  </a:lnTo>
                  <a:lnTo>
                    <a:pt x="706211" y="784602"/>
                  </a:lnTo>
                  <a:lnTo>
                    <a:pt x="703490" y="788002"/>
                  </a:lnTo>
                  <a:lnTo>
                    <a:pt x="700542" y="790948"/>
                  </a:lnTo>
                  <a:lnTo>
                    <a:pt x="698047" y="794122"/>
                  </a:lnTo>
                  <a:lnTo>
                    <a:pt x="696006" y="797295"/>
                  </a:lnTo>
                  <a:lnTo>
                    <a:pt x="693738" y="800695"/>
                  </a:lnTo>
                  <a:lnTo>
                    <a:pt x="692151" y="803868"/>
                  </a:lnTo>
                  <a:lnTo>
                    <a:pt x="690563" y="807041"/>
                  </a:lnTo>
                  <a:lnTo>
                    <a:pt x="689202" y="810441"/>
                  </a:lnTo>
                  <a:lnTo>
                    <a:pt x="686935" y="812481"/>
                  </a:lnTo>
                  <a:lnTo>
                    <a:pt x="685574" y="814747"/>
                  </a:lnTo>
                  <a:lnTo>
                    <a:pt x="684893" y="815654"/>
                  </a:lnTo>
                  <a:lnTo>
                    <a:pt x="684667" y="817014"/>
                  </a:lnTo>
                  <a:lnTo>
                    <a:pt x="684440" y="818147"/>
                  </a:lnTo>
                  <a:lnTo>
                    <a:pt x="684213" y="819507"/>
                  </a:lnTo>
                  <a:lnTo>
                    <a:pt x="684213" y="1354137"/>
                  </a:lnTo>
                  <a:lnTo>
                    <a:pt x="193036" y="1354137"/>
                  </a:lnTo>
                  <a:lnTo>
                    <a:pt x="179272" y="971549"/>
                  </a:lnTo>
                  <a:lnTo>
                    <a:pt x="165708" y="1354137"/>
                  </a:lnTo>
                  <a:lnTo>
                    <a:pt x="26069" y="1354137"/>
                  </a:lnTo>
                  <a:lnTo>
                    <a:pt x="23576" y="1353910"/>
                  </a:lnTo>
                  <a:lnTo>
                    <a:pt x="20855" y="1353683"/>
                  </a:lnTo>
                  <a:lnTo>
                    <a:pt x="16095" y="1352775"/>
                  </a:lnTo>
                  <a:lnTo>
                    <a:pt x="11561" y="1351640"/>
                  </a:lnTo>
                  <a:lnTo>
                    <a:pt x="9748" y="1350505"/>
                  </a:lnTo>
                  <a:lnTo>
                    <a:pt x="7707" y="1349824"/>
                  </a:lnTo>
                  <a:lnTo>
                    <a:pt x="6121" y="1348689"/>
                  </a:lnTo>
                  <a:lnTo>
                    <a:pt x="4761" y="1347554"/>
                  </a:lnTo>
                  <a:lnTo>
                    <a:pt x="3174" y="1346419"/>
                  </a:lnTo>
                  <a:lnTo>
                    <a:pt x="2040" y="1345057"/>
                  </a:lnTo>
                  <a:lnTo>
                    <a:pt x="1360" y="1343695"/>
                  </a:lnTo>
                  <a:lnTo>
                    <a:pt x="680" y="1342333"/>
                  </a:lnTo>
                  <a:lnTo>
                    <a:pt x="453" y="1340744"/>
                  </a:lnTo>
                  <a:lnTo>
                    <a:pt x="0" y="1339155"/>
                  </a:lnTo>
                  <a:lnTo>
                    <a:pt x="0" y="807729"/>
                  </a:lnTo>
                  <a:lnTo>
                    <a:pt x="0" y="806367"/>
                  </a:lnTo>
                  <a:lnTo>
                    <a:pt x="453" y="805459"/>
                  </a:lnTo>
                  <a:lnTo>
                    <a:pt x="1360" y="803189"/>
                  </a:lnTo>
                  <a:lnTo>
                    <a:pt x="2720" y="801146"/>
                  </a:lnTo>
                  <a:lnTo>
                    <a:pt x="4761" y="799330"/>
                  </a:lnTo>
                  <a:lnTo>
                    <a:pt x="5894" y="796379"/>
                  </a:lnTo>
                  <a:lnTo>
                    <a:pt x="7481" y="793201"/>
                  </a:lnTo>
                  <a:lnTo>
                    <a:pt x="9294" y="790477"/>
                  </a:lnTo>
                  <a:lnTo>
                    <a:pt x="10881" y="787753"/>
                  </a:lnTo>
                  <a:lnTo>
                    <a:pt x="13148" y="784801"/>
                  </a:lnTo>
                  <a:lnTo>
                    <a:pt x="15415" y="781850"/>
                  </a:lnTo>
                  <a:lnTo>
                    <a:pt x="17908" y="779126"/>
                  </a:lnTo>
                  <a:lnTo>
                    <a:pt x="20629" y="776402"/>
                  </a:lnTo>
                  <a:lnTo>
                    <a:pt x="26523" y="770727"/>
                  </a:lnTo>
                  <a:lnTo>
                    <a:pt x="33323" y="765506"/>
                  </a:lnTo>
                  <a:lnTo>
                    <a:pt x="40804" y="760285"/>
                  </a:lnTo>
                  <a:lnTo>
                    <a:pt x="48738" y="755063"/>
                  </a:lnTo>
                  <a:lnTo>
                    <a:pt x="57579" y="750069"/>
                  </a:lnTo>
                  <a:lnTo>
                    <a:pt x="66873" y="745075"/>
                  </a:lnTo>
                  <a:lnTo>
                    <a:pt x="77074" y="740308"/>
                  </a:lnTo>
                  <a:lnTo>
                    <a:pt x="87728" y="735541"/>
                  </a:lnTo>
                  <a:lnTo>
                    <a:pt x="98382" y="730547"/>
                  </a:lnTo>
                  <a:lnTo>
                    <a:pt x="110170" y="726006"/>
                  </a:lnTo>
                  <a:lnTo>
                    <a:pt x="122184" y="721693"/>
                  </a:lnTo>
                  <a:lnTo>
                    <a:pt x="134652" y="717380"/>
                  </a:lnTo>
                  <a:lnTo>
                    <a:pt x="147573" y="713294"/>
                  </a:lnTo>
                  <a:lnTo>
                    <a:pt x="160721" y="709208"/>
                  </a:lnTo>
                  <a:lnTo>
                    <a:pt x="174322" y="705122"/>
                  </a:lnTo>
                  <a:lnTo>
                    <a:pt x="188377" y="701263"/>
                  </a:lnTo>
                  <a:lnTo>
                    <a:pt x="202658" y="697630"/>
                  </a:lnTo>
                  <a:lnTo>
                    <a:pt x="216940" y="693998"/>
                  </a:lnTo>
                  <a:lnTo>
                    <a:pt x="231901" y="690366"/>
                  </a:lnTo>
                  <a:lnTo>
                    <a:pt x="246862" y="687188"/>
                  </a:lnTo>
                  <a:lnTo>
                    <a:pt x="261824" y="683783"/>
                  </a:lnTo>
                  <a:lnTo>
                    <a:pt x="277012" y="680832"/>
                  </a:lnTo>
                  <a:lnTo>
                    <a:pt x="307841" y="674703"/>
                  </a:lnTo>
                  <a:lnTo>
                    <a:pt x="338897" y="669481"/>
                  </a:lnTo>
                  <a:lnTo>
                    <a:pt x="369953" y="664714"/>
                  </a:lnTo>
                  <a:lnTo>
                    <a:pt x="459948" y="898986"/>
                  </a:lnTo>
                  <a:lnTo>
                    <a:pt x="498485" y="756425"/>
                  </a:lnTo>
                  <a:lnTo>
                    <a:pt x="449520" y="727368"/>
                  </a:lnTo>
                  <a:lnTo>
                    <a:pt x="476723" y="658812"/>
                  </a:lnTo>
                  <a:close/>
                  <a:moveTo>
                    <a:pt x="1981777" y="644525"/>
                  </a:moveTo>
                  <a:lnTo>
                    <a:pt x="2069750" y="644525"/>
                  </a:lnTo>
                  <a:lnTo>
                    <a:pt x="2096959" y="712516"/>
                  </a:lnTo>
                  <a:lnTo>
                    <a:pt x="2047757" y="741753"/>
                  </a:lnTo>
                  <a:lnTo>
                    <a:pt x="2086529" y="883854"/>
                  </a:lnTo>
                  <a:lnTo>
                    <a:pt x="2178357" y="649964"/>
                  </a:lnTo>
                  <a:lnTo>
                    <a:pt x="2209420" y="654724"/>
                  </a:lnTo>
                  <a:lnTo>
                    <a:pt x="2240256" y="660390"/>
                  </a:lnTo>
                  <a:lnTo>
                    <a:pt x="2271092" y="666056"/>
                  </a:lnTo>
                  <a:lnTo>
                    <a:pt x="2286284" y="669229"/>
                  </a:lnTo>
                  <a:lnTo>
                    <a:pt x="2301248" y="672402"/>
                  </a:lnTo>
                  <a:lnTo>
                    <a:pt x="2316213" y="675801"/>
                  </a:lnTo>
                  <a:lnTo>
                    <a:pt x="2330724" y="679201"/>
                  </a:lnTo>
                  <a:lnTo>
                    <a:pt x="2345235" y="683053"/>
                  </a:lnTo>
                  <a:lnTo>
                    <a:pt x="2359293" y="686680"/>
                  </a:lnTo>
                  <a:lnTo>
                    <a:pt x="2373124" y="690533"/>
                  </a:lnTo>
                  <a:lnTo>
                    <a:pt x="2386501" y="694385"/>
                  </a:lnTo>
                  <a:lnTo>
                    <a:pt x="2399879" y="698691"/>
                  </a:lnTo>
                  <a:lnTo>
                    <a:pt x="2412576" y="702771"/>
                  </a:lnTo>
                  <a:lnTo>
                    <a:pt x="2425273" y="707077"/>
                  </a:lnTo>
                  <a:lnTo>
                    <a:pt x="2437063" y="711610"/>
                  </a:lnTo>
                  <a:lnTo>
                    <a:pt x="2448400" y="716143"/>
                  </a:lnTo>
                  <a:lnTo>
                    <a:pt x="2459510" y="720675"/>
                  </a:lnTo>
                  <a:lnTo>
                    <a:pt x="2469940" y="725435"/>
                  </a:lnTo>
                  <a:lnTo>
                    <a:pt x="2479916" y="730194"/>
                  </a:lnTo>
                  <a:lnTo>
                    <a:pt x="2489213" y="735180"/>
                  </a:lnTo>
                  <a:lnTo>
                    <a:pt x="2497829" y="740393"/>
                  </a:lnTo>
                  <a:lnTo>
                    <a:pt x="2505991" y="745605"/>
                  </a:lnTo>
                  <a:lnTo>
                    <a:pt x="2513247" y="750818"/>
                  </a:lnTo>
                  <a:lnTo>
                    <a:pt x="2520049" y="756257"/>
                  </a:lnTo>
                  <a:lnTo>
                    <a:pt x="2525944" y="761697"/>
                  </a:lnTo>
                  <a:lnTo>
                    <a:pt x="2528665" y="764416"/>
                  </a:lnTo>
                  <a:lnTo>
                    <a:pt x="2531159" y="767363"/>
                  </a:lnTo>
                  <a:lnTo>
                    <a:pt x="2533426" y="770082"/>
                  </a:lnTo>
                  <a:lnTo>
                    <a:pt x="2535467" y="772802"/>
                  </a:lnTo>
                  <a:lnTo>
                    <a:pt x="2537508" y="775975"/>
                  </a:lnTo>
                  <a:lnTo>
                    <a:pt x="2538868" y="778695"/>
                  </a:lnTo>
                  <a:lnTo>
                    <a:pt x="2540455" y="781641"/>
                  </a:lnTo>
                  <a:lnTo>
                    <a:pt x="2541815" y="784361"/>
                  </a:lnTo>
                  <a:lnTo>
                    <a:pt x="2543856" y="786400"/>
                  </a:lnTo>
                  <a:lnTo>
                    <a:pt x="2545217" y="788440"/>
                  </a:lnTo>
                  <a:lnTo>
                    <a:pt x="2546123" y="790480"/>
                  </a:lnTo>
                  <a:lnTo>
                    <a:pt x="2546350" y="791840"/>
                  </a:lnTo>
                  <a:lnTo>
                    <a:pt x="2546350" y="792746"/>
                  </a:lnTo>
                  <a:lnTo>
                    <a:pt x="2546350" y="1323758"/>
                  </a:lnTo>
                  <a:lnTo>
                    <a:pt x="2546350" y="1325118"/>
                  </a:lnTo>
                  <a:lnTo>
                    <a:pt x="2545670" y="1326705"/>
                  </a:lnTo>
                  <a:lnTo>
                    <a:pt x="2545217" y="1328064"/>
                  </a:lnTo>
                  <a:lnTo>
                    <a:pt x="2544310" y="1329424"/>
                  </a:lnTo>
                  <a:lnTo>
                    <a:pt x="2543176" y="1330784"/>
                  </a:lnTo>
                  <a:lnTo>
                    <a:pt x="2542042" y="1332144"/>
                  </a:lnTo>
                  <a:lnTo>
                    <a:pt x="2540455" y="1333050"/>
                  </a:lnTo>
                  <a:lnTo>
                    <a:pt x="2538641" y="1333957"/>
                  </a:lnTo>
                  <a:lnTo>
                    <a:pt x="2537054" y="1335090"/>
                  </a:lnTo>
                  <a:lnTo>
                    <a:pt x="2535013" y="1335770"/>
                  </a:lnTo>
                  <a:lnTo>
                    <a:pt x="2530479" y="1337357"/>
                  </a:lnTo>
                  <a:lnTo>
                    <a:pt x="2525490" y="1338037"/>
                  </a:lnTo>
                  <a:lnTo>
                    <a:pt x="2522996" y="1338263"/>
                  </a:lnTo>
                  <a:lnTo>
                    <a:pt x="2520276" y="1338263"/>
                  </a:lnTo>
                  <a:lnTo>
                    <a:pt x="2380604" y="1338263"/>
                  </a:lnTo>
                  <a:lnTo>
                    <a:pt x="2367197" y="957263"/>
                  </a:lnTo>
                  <a:lnTo>
                    <a:pt x="2353389" y="1338263"/>
                  </a:lnTo>
                  <a:lnTo>
                    <a:pt x="1800226" y="1338263"/>
                  </a:lnTo>
                  <a:lnTo>
                    <a:pt x="1800226" y="819507"/>
                  </a:lnTo>
                  <a:lnTo>
                    <a:pt x="1799999" y="818147"/>
                  </a:lnTo>
                  <a:lnTo>
                    <a:pt x="1799773" y="817014"/>
                  </a:lnTo>
                  <a:lnTo>
                    <a:pt x="1799546" y="815654"/>
                  </a:lnTo>
                  <a:lnTo>
                    <a:pt x="1798865" y="814747"/>
                  </a:lnTo>
                  <a:lnTo>
                    <a:pt x="1797278" y="812481"/>
                  </a:lnTo>
                  <a:lnTo>
                    <a:pt x="1795237" y="810441"/>
                  </a:lnTo>
                  <a:lnTo>
                    <a:pt x="1794103" y="807041"/>
                  </a:lnTo>
                  <a:lnTo>
                    <a:pt x="1792515" y="803868"/>
                  </a:lnTo>
                  <a:lnTo>
                    <a:pt x="1790474" y="800695"/>
                  </a:lnTo>
                  <a:lnTo>
                    <a:pt x="1788433" y="797295"/>
                  </a:lnTo>
                  <a:lnTo>
                    <a:pt x="1786165" y="794122"/>
                  </a:lnTo>
                  <a:lnTo>
                    <a:pt x="1783898" y="790948"/>
                  </a:lnTo>
                  <a:lnTo>
                    <a:pt x="1781176" y="788002"/>
                  </a:lnTo>
                  <a:lnTo>
                    <a:pt x="1778455" y="784602"/>
                  </a:lnTo>
                  <a:lnTo>
                    <a:pt x="1775053" y="781656"/>
                  </a:lnTo>
                  <a:lnTo>
                    <a:pt x="1771878" y="778709"/>
                  </a:lnTo>
                  <a:lnTo>
                    <a:pt x="1764621" y="772590"/>
                  </a:lnTo>
                  <a:lnTo>
                    <a:pt x="1756910" y="766697"/>
                  </a:lnTo>
                  <a:lnTo>
                    <a:pt x="1748292" y="761030"/>
                  </a:lnTo>
                  <a:lnTo>
                    <a:pt x="1738994" y="755364"/>
                  </a:lnTo>
                  <a:lnTo>
                    <a:pt x="1728789" y="749924"/>
                  </a:lnTo>
                  <a:lnTo>
                    <a:pt x="1718357" y="744258"/>
                  </a:lnTo>
                  <a:lnTo>
                    <a:pt x="1707244" y="739045"/>
                  </a:lnTo>
                  <a:lnTo>
                    <a:pt x="1695224" y="733832"/>
                  </a:lnTo>
                  <a:lnTo>
                    <a:pt x="1682978" y="728619"/>
                  </a:lnTo>
                  <a:lnTo>
                    <a:pt x="1670278" y="723859"/>
                  </a:lnTo>
                  <a:lnTo>
                    <a:pt x="1656898" y="719099"/>
                  </a:lnTo>
                  <a:lnTo>
                    <a:pt x="1643290" y="714340"/>
                  </a:lnTo>
                  <a:lnTo>
                    <a:pt x="1629230" y="709807"/>
                  </a:lnTo>
                  <a:lnTo>
                    <a:pt x="1624147" y="708322"/>
                  </a:lnTo>
                  <a:lnTo>
                    <a:pt x="1626934" y="707304"/>
                  </a:lnTo>
                  <a:lnTo>
                    <a:pt x="1639632" y="702998"/>
                  </a:lnTo>
                  <a:lnTo>
                    <a:pt x="1652556" y="698691"/>
                  </a:lnTo>
                  <a:lnTo>
                    <a:pt x="1665480" y="694612"/>
                  </a:lnTo>
                  <a:lnTo>
                    <a:pt x="1679084" y="690533"/>
                  </a:lnTo>
                  <a:lnTo>
                    <a:pt x="1693368" y="686906"/>
                  </a:lnTo>
                  <a:lnTo>
                    <a:pt x="1707426" y="683053"/>
                  </a:lnTo>
                  <a:lnTo>
                    <a:pt x="1722164" y="679427"/>
                  </a:lnTo>
                  <a:lnTo>
                    <a:pt x="1736675" y="676028"/>
                  </a:lnTo>
                  <a:lnTo>
                    <a:pt x="1751639" y="672628"/>
                  </a:lnTo>
                  <a:lnTo>
                    <a:pt x="1766831" y="669455"/>
                  </a:lnTo>
                  <a:lnTo>
                    <a:pt x="1781795" y="666056"/>
                  </a:lnTo>
                  <a:lnTo>
                    <a:pt x="1812631" y="660390"/>
                  </a:lnTo>
                  <a:lnTo>
                    <a:pt x="1843694" y="654950"/>
                  </a:lnTo>
                  <a:lnTo>
                    <a:pt x="1874757" y="650191"/>
                  </a:lnTo>
                  <a:lnTo>
                    <a:pt x="1964772" y="883854"/>
                  </a:lnTo>
                  <a:lnTo>
                    <a:pt x="2003543" y="741753"/>
                  </a:lnTo>
                  <a:lnTo>
                    <a:pt x="1954342" y="712516"/>
                  </a:lnTo>
                  <a:lnTo>
                    <a:pt x="1981777" y="644525"/>
                  </a:lnTo>
                  <a:close/>
                  <a:moveTo>
                    <a:pt x="1248456" y="69850"/>
                  </a:moveTo>
                  <a:lnTo>
                    <a:pt x="1255033" y="70077"/>
                  </a:lnTo>
                  <a:lnTo>
                    <a:pt x="1261609" y="70304"/>
                  </a:lnTo>
                  <a:lnTo>
                    <a:pt x="1268186" y="70984"/>
                  </a:lnTo>
                  <a:lnTo>
                    <a:pt x="1274536" y="71665"/>
                  </a:lnTo>
                  <a:lnTo>
                    <a:pt x="1281113" y="72346"/>
                  </a:lnTo>
                  <a:lnTo>
                    <a:pt x="1287463" y="73707"/>
                  </a:lnTo>
                  <a:lnTo>
                    <a:pt x="1293813" y="74841"/>
                  </a:lnTo>
                  <a:lnTo>
                    <a:pt x="1299936" y="76429"/>
                  </a:lnTo>
                  <a:lnTo>
                    <a:pt x="1306059" y="78017"/>
                  </a:lnTo>
                  <a:lnTo>
                    <a:pt x="1312409" y="80059"/>
                  </a:lnTo>
                  <a:lnTo>
                    <a:pt x="1318533" y="82101"/>
                  </a:lnTo>
                  <a:lnTo>
                    <a:pt x="1324429" y="84369"/>
                  </a:lnTo>
                  <a:lnTo>
                    <a:pt x="1330325" y="86638"/>
                  </a:lnTo>
                  <a:lnTo>
                    <a:pt x="1335995" y="89134"/>
                  </a:lnTo>
                  <a:lnTo>
                    <a:pt x="1342118" y="91856"/>
                  </a:lnTo>
                  <a:lnTo>
                    <a:pt x="1347788" y="94579"/>
                  </a:lnTo>
                  <a:lnTo>
                    <a:pt x="1353458" y="97982"/>
                  </a:lnTo>
                  <a:lnTo>
                    <a:pt x="1359127" y="100931"/>
                  </a:lnTo>
                  <a:lnTo>
                    <a:pt x="1364570" y="104561"/>
                  </a:lnTo>
                  <a:lnTo>
                    <a:pt x="1370240" y="107964"/>
                  </a:lnTo>
                  <a:lnTo>
                    <a:pt x="1375456" y="111820"/>
                  </a:lnTo>
                  <a:lnTo>
                    <a:pt x="1380672" y="115677"/>
                  </a:lnTo>
                  <a:lnTo>
                    <a:pt x="1386115" y="119534"/>
                  </a:lnTo>
                  <a:lnTo>
                    <a:pt x="1391104" y="123844"/>
                  </a:lnTo>
                  <a:lnTo>
                    <a:pt x="1396093" y="128155"/>
                  </a:lnTo>
                  <a:lnTo>
                    <a:pt x="1400856" y="132465"/>
                  </a:lnTo>
                  <a:lnTo>
                    <a:pt x="1406072" y="137230"/>
                  </a:lnTo>
                  <a:lnTo>
                    <a:pt x="1410834" y="141767"/>
                  </a:lnTo>
                  <a:lnTo>
                    <a:pt x="1415370" y="146985"/>
                  </a:lnTo>
                  <a:lnTo>
                    <a:pt x="1419906" y="151976"/>
                  </a:lnTo>
                  <a:lnTo>
                    <a:pt x="1424442" y="156967"/>
                  </a:lnTo>
                  <a:lnTo>
                    <a:pt x="1428751" y="162185"/>
                  </a:lnTo>
                  <a:lnTo>
                    <a:pt x="1433060" y="167630"/>
                  </a:lnTo>
                  <a:lnTo>
                    <a:pt x="1437369" y="173075"/>
                  </a:lnTo>
                  <a:lnTo>
                    <a:pt x="1441224" y="178973"/>
                  </a:lnTo>
                  <a:lnTo>
                    <a:pt x="1445079" y="184645"/>
                  </a:lnTo>
                  <a:lnTo>
                    <a:pt x="1449161" y="190543"/>
                  </a:lnTo>
                  <a:lnTo>
                    <a:pt x="1452790" y="196669"/>
                  </a:lnTo>
                  <a:lnTo>
                    <a:pt x="1456419" y="202567"/>
                  </a:lnTo>
                  <a:lnTo>
                    <a:pt x="1460047" y="208920"/>
                  </a:lnTo>
                  <a:lnTo>
                    <a:pt x="1463222" y="215272"/>
                  </a:lnTo>
                  <a:lnTo>
                    <a:pt x="1466624" y="221624"/>
                  </a:lnTo>
                  <a:lnTo>
                    <a:pt x="1469572" y="228203"/>
                  </a:lnTo>
                  <a:lnTo>
                    <a:pt x="1472520" y="235010"/>
                  </a:lnTo>
                  <a:lnTo>
                    <a:pt x="1475695" y="241589"/>
                  </a:lnTo>
                  <a:lnTo>
                    <a:pt x="1478417" y="248395"/>
                  </a:lnTo>
                  <a:lnTo>
                    <a:pt x="1480911" y="255428"/>
                  </a:lnTo>
                  <a:lnTo>
                    <a:pt x="1483406" y="262460"/>
                  </a:lnTo>
                  <a:lnTo>
                    <a:pt x="1485674" y="269493"/>
                  </a:lnTo>
                  <a:lnTo>
                    <a:pt x="1487942" y="276753"/>
                  </a:lnTo>
                  <a:lnTo>
                    <a:pt x="1489983" y="284013"/>
                  </a:lnTo>
                  <a:lnTo>
                    <a:pt x="1492024" y="291273"/>
                  </a:lnTo>
                  <a:lnTo>
                    <a:pt x="1493838" y="298986"/>
                  </a:lnTo>
                  <a:lnTo>
                    <a:pt x="1495426" y="306473"/>
                  </a:lnTo>
                  <a:lnTo>
                    <a:pt x="1496786" y="313959"/>
                  </a:lnTo>
                  <a:lnTo>
                    <a:pt x="1498374" y="321673"/>
                  </a:lnTo>
                  <a:lnTo>
                    <a:pt x="1499281" y="329386"/>
                  </a:lnTo>
                  <a:lnTo>
                    <a:pt x="1500415" y="337100"/>
                  </a:lnTo>
                  <a:lnTo>
                    <a:pt x="1500809" y="340447"/>
                  </a:lnTo>
                  <a:lnTo>
                    <a:pt x="1501799" y="339950"/>
                  </a:lnTo>
                  <a:lnTo>
                    <a:pt x="1502922" y="339725"/>
                  </a:lnTo>
                  <a:lnTo>
                    <a:pt x="1504045" y="339725"/>
                  </a:lnTo>
                  <a:lnTo>
                    <a:pt x="1505392" y="339725"/>
                  </a:lnTo>
                  <a:lnTo>
                    <a:pt x="1506291" y="339950"/>
                  </a:lnTo>
                  <a:lnTo>
                    <a:pt x="1508761" y="341076"/>
                  </a:lnTo>
                  <a:lnTo>
                    <a:pt x="1510782" y="342427"/>
                  </a:lnTo>
                  <a:lnTo>
                    <a:pt x="1513028" y="344678"/>
                  </a:lnTo>
                  <a:lnTo>
                    <a:pt x="1515049" y="347380"/>
                  </a:lnTo>
                  <a:lnTo>
                    <a:pt x="1516846" y="350306"/>
                  </a:lnTo>
                  <a:lnTo>
                    <a:pt x="1518642" y="353909"/>
                  </a:lnTo>
                  <a:lnTo>
                    <a:pt x="1520214" y="357736"/>
                  </a:lnTo>
                  <a:lnTo>
                    <a:pt x="1521786" y="362239"/>
                  </a:lnTo>
                  <a:lnTo>
                    <a:pt x="1523134" y="367192"/>
                  </a:lnTo>
                  <a:lnTo>
                    <a:pt x="1524257" y="372145"/>
                  </a:lnTo>
                  <a:lnTo>
                    <a:pt x="1525380" y="377548"/>
                  </a:lnTo>
                  <a:lnTo>
                    <a:pt x="1526053" y="383176"/>
                  </a:lnTo>
                  <a:lnTo>
                    <a:pt x="1526503" y="389030"/>
                  </a:lnTo>
                  <a:lnTo>
                    <a:pt x="1526727" y="395334"/>
                  </a:lnTo>
                  <a:lnTo>
                    <a:pt x="1527176" y="401637"/>
                  </a:lnTo>
                  <a:lnTo>
                    <a:pt x="1526727" y="407941"/>
                  </a:lnTo>
                  <a:lnTo>
                    <a:pt x="1526503" y="414245"/>
                  </a:lnTo>
                  <a:lnTo>
                    <a:pt x="1526053" y="419873"/>
                  </a:lnTo>
                  <a:lnTo>
                    <a:pt x="1525380" y="425727"/>
                  </a:lnTo>
                  <a:lnTo>
                    <a:pt x="1524257" y="430905"/>
                  </a:lnTo>
                  <a:lnTo>
                    <a:pt x="1523134" y="436308"/>
                  </a:lnTo>
                  <a:lnTo>
                    <a:pt x="1521786" y="441036"/>
                  </a:lnTo>
                  <a:lnTo>
                    <a:pt x="1520214" y="445314"/>
                  </a:lnTo>
                  <a:lnTo>
                    <a:pt x="1518642" y="449366"/>
                  </a:lnTo>
                  <a:lnTo>
                    <a:pt x="1516846" y="452743"/>
                  </a:lnTo>
                  <a:lnTo>
                    <a:pt x="1515049" y="456120"/>
                  </a:lnTo>
                  <a:lnTo>
                    <a:pt x="1513028" y="458597"/>
                  </a:lnTo>
                  <a:lnTo>
                    <a:pt x="1510782" y="460623"/>
                  </a:lnTo>
                  <a:lnTo>
                    <a:pt x="1508761" y="462199"/>
                  </a:lnTo>
                  <a:lnTo>
                    <a:pt x="1506291" y="463100"/>
                  </a:lnTo>
                  <a:lnTo>
                    <a:pt x="1505392" y="463325"/>
                  </a:lnTo>
                  <a:lnTo>
                    <a:pt x="1504045" y="463550"/>
                  </a:lnTo>
                  <a:lnTo>
                    <a:pt x="1502922" y="463325"/>
                  </a:lnTo>
                  <a:lnTo>
                    <a:pt x="1501799" y="463100"/>
                  </a:lnTo>
                  <a:lnTo>
                    <a:pt x="1499553" y="462199"/>
                  </a:lnTo>
                  <a:lnTo>
                    <a:pt x="1497308" y="460623"/>
                  </a:lnTo>
                  <a:lnTo>
                    <a:pt x="1496170" y="459597"/>
                  </a:lnTo>
                  <a:lnTo>
                    <a:pt x="1495426" y="463692"/>
                  </a:lnTo>
                  <a:lnTo>
                    <a:pt x="1493838" y="471405"/>
                  </a:lnTo>
                  <a:lnTo>
                    <a:pt x="1492024" y="478892"/>
                  </a:lnTo>
                  <a:lnTo>
                    <a:pt x="1489983" y="486152"/>
                  </a:lnTo>
                  <a:lnTo>
                    <a:pt x="1487942" y="493638"/>
                  </a:lnTo>
                  <a:lnTo>
                    <a:pt x="1485674" y="500671"/>
                  </a:lnTo>
                  <a:lnTo>
                    <a:pt x="1483406" y="507704"/>
                  </a:lnTo>
                  <a:lnTo>
                    <a:pt x="1480911" y="514737"/>
                  </a:lnTo>
                  <a:lnTo>
                    <a:pt x="1478417" y="521770"/>
                  </a:lnTo>
                  <a:lnTo>
                    <a:pt x="1475695" y="528576"/>
                  </a:lnTo>
                  <a:lnTo>
                    <a:pt x="1472520" y="535155"/>
                  </a:lnTo>
                  <a:lnTo>
                    <a:pt x="1469572" y="541961"/>
                  </a:lnTo>
                  <a:lnTo>
                    <a:pt x="1466624" y="548540"/>
                  </a:lnTo>
                  <a:lnTo>
                    <a:pt x="1463222" y="554893"/>
                  </a:lnTo>
                  <a:lnTo>
                    <a:pt x="1460047" y="561245"/>
                  </a:lnTo>
                  <a:lnTo>
                    <a:pt x="1456419" y="567597"/>
                  </a:lnTo>
                  <a:lnTo>
                    <a:pt x="1452790" y="573496"/>
                  </a:lnTo>
                  <a:lnTo>
                    <a:pt x="1449161" y="579621"/>
                  </a:lnTo>
                  <a:lnTo>
                    <a:pt x="1445079" y="585520"/>
                  </a:lnTo>
                  <a:lnTo>
                    <a:pt x="1441224" y="591192"/>
                  </a:lnTo>
                  <a:lnTo>
                    <a:pt x="1437369" y="597090"/>
                  </a:lnTo>
                  <a:lnTo>
                    <a:pt x="1433060" y="602535"/>
                  </a:lnTo>
                  <a:lnTo>
                    <a:pt x="1428751" y="607980"/>
                  </a:lnTo>
                  <a:lnTo>
                    <a:pt x="1424442" y="613198"/>
                  </a:lnTo>
                  <a:lnTo>
                    <a:pt x="1419906" y="618189"/>
                  </a:lnTo>
                  <a:lnTo>
                    <a:pt x="1415370" y="623407"/>
                  </a:lnTo>
                  <a:lnTo>
                    <a:pt x="1410834" y="628171"/>
                  </a:lnTo>
                  <a:lnTo>
                    <a:pt x="1406072" y="632935"/>
                  </a:lnTo>
                  <a:lnTo>
                    <a:pt x="1400856" y="637699"/>
                  </a:lnTo>
                  <a:lnTo>
                    <a:pt x="1396093" y="642010"/>
                  </a:lnTo>
                  <a:lnTo>
                    <a:pt x="1391104" y="646320"/>
                  </a:lnTo>
                  <a:lnTo>
                    <a:pt x="1386115" y="650631"/>
                  </a:lnTo>
                  <a:lnTo>
                    <a:pt x="1380672" y="654714"/>
                  </a:lnTo>
                  <a:lnTo>
                    <a:pt x="1375456" y="658344"/>
                  </a:lnTo>
                  <a:lnTo>
                    <a:pt x="1370240" y="662201"/>
                  </a:lnTo>
                  <a:lnTo>
                    <a:pt x="1364570" y="665831"/>
                  </a:lnTo>
                  <a:lnTo>
                    <a:pt x="1359127" y="669007"/>
                  </a:lnTo>
                  <a:lnTo>
                    <a:pt x="1353458" y="672410"/>
                  </a:lnTo>
                  <a:lnTo>
                    <a:pt x="1347788" y="675359"/>
                  </a:lnTo>
                  <a:lnTo>
                    <a:pt x="1342118" y="678309"/>
                  </a:lnTo>
                  <a:lnTo>
                    <a:pt x="1335995" y="681031"/>
                  </a:lnTo>
                  <a:lnTo>
                    <a:pt x="1330325" y="683753"/>
                  </a:lnTo>
                  <a:lnTo>
                    <a:pt x="1324429" y="686022"/>
                  </a:lnTo>
                  <a:lnTo>
                    <a:pt x="1318533" y="688291"/>
                  </a:lnTo>
                  <a:lnTo>
                    <a:pt x="1312409" y="690333"/>
                  </a:lnTo>
                  <a:lnTo>
                    <a:pt x="1306059" y="692148"/>
                  </a:lnTo>
                  <a:lnTo>
                    <a:pt x="1299936" y="693736"/>
                  </a:lnTo>
                  <a:lnTo>
                    <a:pt x="1293813" y="695324"/>
                  </a:lnTo>
                  <a:lnTo>
                    <a:pt x="1287463" y="696458"/>
                  </a:lnTo>
                  <a:lnTo>
                    <a:pt x="1281113" y="697592"/>
                  </a:lnTo>
                  <a:lnTo>
                    <a:pt x="1274536" y="698500"/>
                  </a:lnTo>
                  <a:lnTo>
                    <a:pt x="1268186" y="699407"/>
                  </a:lnTo>
                  <a:lnTo>
                    <a:pt x="1261609" y="699861"/>
                  </a:lnTo>
                  <a:lnTo>
                    <a:pt x="1255033" y="700088"/>
                  </a:lnTo>
                  <a:lnTo>
                    <a:pt x="1248456" y="700088"/>
                  </a:lnTo>
                  <a:lnTo>
                    <a:pt x="1241879" y="700088"/>
                  </a:lnTo>
                  <a:lnTo>
                    <a:pt x="1235529" y="699861"/>
                  </a:lnTo>
                  <a:lnTo>
                    <a:pt x="1228952" y="699407"/>
                  </a:lnTo>
                  <a:lnTo>
                    <a:pt x="1222602" y="698500"/>
                  </a:lnTo>
                  <a:lnTo>
                    <a:pt x="1216252" y="697592"/>
                  </a:lnTo>
                  <a:lnTo>
                    <a:pt x="1209675" y="696458"/>
                  </a:lnTo>
                  <a:lnTo>
                    <a:pt x="1203325" y="695324"/>
                  </a:lnTo>
                  <a:lnTo>
                    <a:pt x="1197429" y="693736"/>
                  </a:lnTo>
                  <a:lnTo>
                    <a:pt x="1191079" y="692148"/>
                  </a:lnTo>
                  <a:lnTo>
                    <a:pt x="1184956" y="690333"/>
                  </a:lnTo>
                  <a:lnTo>
                    <a:pt x="1178832" y="688291"/>
                  </a:lnTo>
                  <a:lnTo>
                    <a:pt x="1172936" y="686022"/>
                  </a:lnTo>
                  <a:lnTo>
                    <a:pt x="1166813" y="683753"/>
                  </a:lnTo>
                  <a:lnTo>
                    <a:pt x="1160916" y="681031"/>
                  </a:lnTo>
                  <a:lnTo>
                    <a:pt x="1155247" y="678309"/>
                  </a:lnTo>
                  <a:lnTo>
                    <a:pt x="1149350" y="675359"/>
                  </a:lnTo>
                  <a:lnTo>
                    <a:pt x="1143907" y="672410"/>
                  </a:lnTo>
                  <a:lnTo>
                    <a:pt x="1138011" y="669007"/>
                  </a:lnTo>
                  <a:lnTo>
                    <a:pt x="1132568" y="665831"/>
                  </a:lnTo>
                  <a:lnTo>
                    <a:pt x="1127125" y="662201"/>
                  </a:lnTo>
                  <a:lnTo>
                    <a:pt x="1121682" y="658344"/>
                  </a:lnTo>
                  <a:lnTo>
                    <a:pt x="1116240" y="654714"/>
                  </a:lnTo>
                  <a:lnTo>
                    <a:pt x="1111250" y="650631"/>
                  </a:lnTo>
                  <a:lnTo>
                    <a:pt x="1106034" y="646320"/>
                  </a:lnTo>
                  <a:lnTo>
                    <a:pt x="1101272" y="642010"/>
                  </a:lnTo>
                  <a:lnTo>
                    <a:pt x="1096056" y="637699"/>
                  </a:lnTo>
                  <a:lnTo>
                    <a:pt x="1091293" y="632935"/>
                  </a:lnTo>
                  <a:lnTo>
                    <a:pt x="1086531" y="628171"/>
                  </a:lnTo>
                  <a:lnTo>
                    <a:pt x="1081768" y="623407"/>
                  </a:lnTo>
                  <a:lnTo>
                    <a:pt x="1077232" y="618189"/>
                  </a:lnTo>
                  <a:lnTo>
                    <a:pt x="1072697" y="613198"/>
                  </a:lnTo>
                  <a:lnTo>
                    <a:pt x="1068388" y="607980"/>
                  </a:lnTo>
                  <a:lnTo>
                    <a:pt x="1064079" y="602535"/>
                  </a:lnTo>
                  <a:lnTo>
                    <a:pt x="1059997" y="597090"/>
                  </a:lnTo>
                  <a:lnTo>
                    <a:pt x="1055688" y="591192"/>
                  </a:lnTo>
                  <a:lnTo>
                    <a:pt x="1052059" y="585520"/>
                  </a:lnTo>
                  <a:lnTo>
                    <a:pt x="1048204" y="579621"/>
                  </a:lnTo>
                  <a:lnTo>
                    <a:pt x="1044348" y="573496"/>
                  </a:lnTo>
                  <a:lnTo>
                    <a:pt x="1040947" y="567597"/>
                  </a:lnTo>
                  <a:lnTo>
                    <a:pt x="1037318" y="561245"/>
                  </a:lnTo>
                  <a:lnTo>
                    <a:pt x="1033916" y="554893"/>
                  </a:lnTo>
                  <a:lnTo>
                    <a:pt x="1030514" y="548540"/>
                  </a:lnTo>
                  <a:lnTo>
                    <a:pt x="1027566" y="541961"/>
                  </a:lnTo>
                  <a:lnTo>
                    <a:pt x="1024391" y="535155"/>
                  </a:lnTo>
                  <a:lnTo>
                    <a:pt x="1021670" y="528576"/>
                  </a:lnTo>
                  <a:lnTo>
                    <a:pt x="1018948" y="521770"/>
                  </a:lnTo>
                  <a:lnTo>
                    <a:pt x="1016227" y="514737"/>
                  </a:lnTo>
                  <a:lnTo>
                    <a:pt x="1013959" y="507704"/>
                  </a:lnTo>
                  <a:lnTo>
                    <a:pt x="1011238" y="500671"/>
                  </a:lnTo>
                  <a:lnTo>
                    <a:pt x="1008970" y="493638"/>
                  </a:lnTo>
                  <a:lnTo>
                    <a:pt x="1007155" y="486152"/>
                  </a:lnTo>
                  <a:lnTo>
                    <a:pt x="1005341" y="478892"/>
                  </a:lnTo>
                  <a:lnTo>
                    <a:pt x="1003527" y="471405"/>
                  </a:lnTo>
                  <a:lnTo>
                    <a:pt x="1001713" y="463692"/>
                  </a:lnTo>
                  <a:lnTo>
                    <a:pt x="1001178" y="460749"/>
                  </a:lnTo>
                  <a:lnTo>
                    <a:pt x="999308" y="462199"/>
                  </a:lnTo>
                  <a:lnTo>
                    <a:pt x="997052" y="463100"/>
                  </a:lnTo>
                  <a:lnTo>
                    <a:pt x="995698" y="463325"/>
                  </a:lnTo>
                  <a:lnTo>
                    <a:pt x="994569" y="463550"/>
                  </a:lnTo>
                  <a:lnTo>
                    <a:pt x="993215" y="463325"/>
                  </a:lnTo>
                  <a:lnTo>
                    <a:pt x="992312" y="463100"/>
                  </a:lnTo>
                  <a:lnTo>
                    <a:pt x="990056" y="462199"/>
                  </a:lnTo>
                  <a:lnTo>
                    <a:pt x="987799" y="460623"/>
                  </a:lnTo>
                  <a:lnTo>
                    <a:pt x="985768" y="458597"/>
                  </a:lnTo>
                  <a:lnTo>
                    <a:pt x="983737" y="456120"/>
                  </a:lnTo>
                  <a:lnTo>
                    <a:pt x="981706" y="452743"/>
                  </a:lnTo>
                  <a:lnTo>
                    <a:pt x="979900" y="449366"/>
                  </a:lnTo>
                  <a:lnTo>
                    <a:pt x="978095" y="445314"/>
                  </a:lnTo>
                  <a:lnTo>
                    <a:pt x="976741" y="441036"/>
                  </a:lnTo>
                  <a:lnTo>
                    <a:pt x="975387" y="436308"/>
                  </a:lnTo>
                  <a:lnTo>
                    <a:pt x="974484" y="430905"/>
                  </a:lnTo>
                  <a:lnTo>
                    <a:pt x="973356" y="425727"/>
                  </a:lnTo>
                  <a:lnTo>
                    <a:pt x="972679" y="419873"/>
                  </a:lnTo>
                  <a:lnTo>
                    <a:pt x="971776" y="414245"/>
                  </a:lnTo>
                  <a:lnTo>
                    <a:pt x="971550" y="407941"/>
                  </a:lnTo>
                  <a:lnTo>
                    <a:pt x="971550" y="401637"/>
                  </a:lnTo>
                  <a:lnTo>
                    <a:pt x="971550" y="395334"/>
                  </a:lnTo>
                  <a:lnTo>
                    <a:pt x="971776" y="389030"/>
                  </a:lnTo>
                  <a:lnTo>
                    <a:pt x="972679" y="383176"/>
                  </a:lnTo>
                  <a:lnTo>
                    <a:pt x="973356" y="377548"/>
                  </a:lnTo>
                  <a:lnTo>
                    <a:pt x="974484" y="372145"/>
                  </a:lnTo>
                  <a:lnTo>
                    <a:pt x="975387" y="367192"/>
                  </a:lnTo>
                  <a:lnTo>
                    <a:pt x="976741" y="362239"/>
                  </a:lnTo>
                  <a:lnTo>
                    <a:pt x="978095" y="357736"/>
                  </a:lnTo>
                  <a:lnTo>
                    <a:pt x="979900" y="353909"/>
                  </a:lnTo>
                  <a:lnTo>
                    <a:pt x="981706" y="350306"/>
                  </a:lnTo>
                  <a:lnTo>
                    <a:pt x="983737" y="347380"/>
                  </a:lnTo>
                  <a:lnTo>
                    <a:pt x="985768" y="344678"/>
                  </a:lnTo>
                  <a:lnTo>
                    <a:pt x="987799" y="342427"/>
                  </a:lnTo>
                  <a:lnTo>
                    <a:pt x="990056" y="341076"/>
                  </a:lnTo>
                  <a:lnTo>
                    <a:pt x="992312" y="339950"/>
                  </a:lnTo>
                  <a:lnTo>
                    <a:pt x="993215" y="339725"/>
                  </a:lnTo>
                  <a:lnTo>
                    <a:pt x="994569" y="339725"/>
                  </a:lnTo>
                  <a:lnTo>
                    <a:pt x="995698" y="339725"/>
                  </a:lnTo>
                  <a:lnTo>
                    <a:pt x="996322" y="339829"/>
                  </a:lnTo>
                  <a:lnTo>
                    <a:pt x="996723" y="337100"/>
                  </a:lnTo>
                  <a:lnTo>
                    <a:pt x="997630" y="329386"/>
                  </a:lnTo>
                  <a:lnTo>
                    <a:pt x="998991" y="321673"/>
                  </a:lnTo>
                  <a:lnTo>
                    <a:pt x="1000352" y="313959"/>
                  </a:lnTo>
                  <a:lnTo>
                    <a:pt x="1001713" y="306473"/>
                  </a:lnTo>
                  <a:lnTo>
                    <a:pt x="1003527" y="298986"/>
                  </a:lnTo>
                  <a:lnTo>
                    <a:pt x="1005341" y="291273"/>
                  </a:lnTo>
                  <a:lnTo>
                    <a:pt x="1007155" y="284013"/>
                  </a:lnTo>
                  <a:lnTo>
                    <a:pt x="1008970" y="276753"/>
                  </a:lnTo>
                  <a:lnTo>
                    <a:pt x="1011238" y="269493"/>
                  </a:lnTo>
                  <a:lnTo>
                    <a:pt x="1013959" y="262460"/>
                  </a:lnTo>
                  <a:lnTo>
                    <a:pt x="1016227" y="255428"/>
                  </a:lnTo>
                  <a:lnTo>
                    <a:pt x="1018948" y="248395"/>
                  </a:lnTo>
                  <a:lnTo>
                    <a:pt x="1021670" y="241589"/>
                  </a:lnTo>
                  <a:lnTo>
                    <a:pt x="1024391" y="235010"/>
                  </a:lnTo>
                  <a:lnTo>
                    <a:pt x="1027566" y="228203"/>
                  </a:lnTo>
                  <a:lnTo>
                    <a:pt x="1030514" y="221624"/>
                  </a:lnTo>
                  <a:lnTo>
                    <a:pt x="1033916" y="215272"/>
                  </a:lnTo>
                  <a:lnTo>
                    <a:pt x="1037318" y="208920"/>
                  </a:lnTo>
                  <a:lnTo>
                    <a:pt x="1040947" y="202567"/>
                  </a:lnTo>
                  <a:lnTo>
                    <a:pt x="1044348" y="196669"/>
                  </a:lnTo>
                  <a:lnTo>
                    <a:pt x="1048204" y="190543"/>
                  </a:lnTo>
                  <a:lnTo>
                    <a:pt x="1052059" y="184645"/>
                  </a:lnTo>
                  <a:lnTo>
                    <a:pt x="1055688" y="178973"/>
                  </a:lnTo>
                  <a:lnTo>
                    <a:pt x="1059997" y="173075"/>
                  </a:lnTo>
                  <a:lnTo>
                    <a:pt x="1064079" y="167630"/>
                  </a:lnTo>
                  <a:lnTo>
                    <a:pt x="1068388" y="162185"/>
                  </a:lnTo>
                  <a:lnTo>
                    <a:pt x="1072697" y="156967"/>
                  </a:lnTo>
                  <a:lnTo>
                    <a:pt x="1077232" y="151976"/>
                  </a:lnTo>
                  <a:lnTo>
                    <a:pt x="1081768" y="146985"/>
                  </a:lnTo>
                  <a:lnTo>
                    <a:pt x="1086531" y="141767"/>
                  </a:lnTo>
                  <a:lnTo>
                    <a:pt x="1091293" y="137230"/>
                  </a:lnTo>
                  <a:lnTo>
                    <a:pt x="1096056" y="132465"/>
                  </a:lnTo>
                  <a:lnTo>
                    <a:pt x="1101272" y="128155"/>
                  </a:lnTo>
                  <a:lnTo>
                    <a:pt x="1106034" y="123844"/>
                  </a:lnTo>
                  <a:lnTo>
                    <a:pt x="1111250" y="119534"/>
                  </a:lnTo>
                  <a:lnTo>
                    <a:pt x="1116240" y="115677"/>
                  </a:lnTo>
                  <a:lnTo>
                    <a:pt x="1121682" y="111820"/>
                  </a:lnTo>
                  <a:lnTo>
                    <a:pt x="1127125" y="107964"/>
                  </a:lnTo>
                  <a:lnTo>
                    <a:pt x="1132568" y="104561"/>
                  </a:lnTo>
                  <a:lnTo>
                    <a:pt x="1138011" y="100931"/>
                  </a:lnTo>
                  <a:lnTo>
                    <a:pt x="1143907" y="97982"/>
                  </a:lnTo>
                  <a:lnTo>
                    <a:pt x="1149350" y="94579"/>
                  </a:lnTo>
                  <a:lnTo>
                    <a:pt x="1155247" y="91856"/>
                  </a:lnTo>
                  <a:lnTo>
                    <a:pt x="1160916" y="89134"/>
                  </a:lnTo>
                  <a:lnTo>
                    <a:pt x="1166813" y="86638"/>
                  </a:lnTo>
                  <a:lnTo>
                    <a:pt x="1172936" y="84369"/>
                  </a:lnTo>
                  <a:lnTo>
                    <a:pt x="1178832" y="82101"/>
                  </a:lnTo>
                  <a:lnTo>
                    <a:pt x="1184956" y="80059"/>
                  </a:lnTo>
                  <a:lnTo>
                    <a:pt x="1191079" y="78017"/>
                  </a:lnTo>
                  <a:lnTo>
                    <a:pt x="1197429" y="76429"/>
                  </a:lnTo>
                  <a:lnTo>
                    <a:pt x="1203325" y="74841"/>
                  </a:lnTo>
                  <a:lnTo>
                    <a:pt x="1209675" y="73707"/>
                  </a:lnTo>
                  <a:lnTo>
                    <a:pt x="1216252" y="72346"/>
                  </a:lnTo>
                  <a:lnTo>
                    <a:pt x="1222602" y="71665"/>
                  </a:lnTo>
                  <a:lnTo>
                    <a:pt x="1228952" y="70984"/>
                  </a:lnTo>
                  <a:lnTo>
                    <a:pt x="1235529" y="70304"/>
                  </a:lnTo>
                  <a:lnTo>
                    <a:pt x="1241879" y="70077"/>
                  </a:lnTo>
                  <a:lnTo>
                    <a:pt x="1248456" y="69850"/>
                  </a:lnTo>
                  <a:close/>
                  <a:moveTo>
                    <a:pt x="513333" y="14287"/>
                  </a:moveTo>
                  <a:lnTo>
                    <a:pt x="519907" y="14287"/>
                  </a:lnTo>
                  <a:lnTo>
                    <a:pt x="526481" y="14287"/>
                  </a:lnTo>
                  <a:lnTo>
                    <a:pt x="533055" y="14514"/>
                  </a:lnTo>
                  <a:lnTo>
                    <a:pt x="539629" y="14968"/>
                  </a:lnTo>
                  <a:lnTo>
                    <a:pt x="545976" y="15875"/>
                  </a:lnTo>
                  <a:lnTo>
                    <a:pt x="552550" y="16783"/>
                  </a:lnTo>
                  <a:lnTo>
                    <a:pt x="558670" y="17917"/>
                  </a:lnTo>
                  <a:lnTo>
                    <a:pt x="565017" y="19051"/>
                  </a:lnTo>
                  <a:lnTo>
                    <a:pt x="571365" y="20639"/>
                  </a:lnTo>
                  <a:lnTo>
                    <a:pt x="577485" y="22454"/>
                  </a:lnTo>
                  <a:lnTo>
                    <a:pt x="583379" y="24042"/>
                  </a:lnTo>
                  <a:lnTo>
                    <a:pt x="589499" y="26084"/>
                  </a:lnTo>
                  <a:lnTo>
                    <a:pt x="595620" y="28353"/>
                  </a:lnTo>
                  <a:lnTo>
                    <a:pt x="601740" y="30621"/>
                  </a:lnTo>
                  <a:lnTo>
                    <a:pt x="607408" y="33571"/>
                  </a:lnTo>
                  <a:lnTo>
                    <a:pt x="613301" y="36066"/>
                  </a:lnTo>
                  <a:lnTo>
                    <a:pt x="618969" y="39016"/>
                  </a:lnTo>
                  <a:lnTo>
                    <a:pt x="624862" y="41965"/>
                  </a:lnTo>
                  <a:lnTo>
                    <a:pt x="630303" y="45368"/>
                  </a:lnTo>
                  <a:lnTo>
                    <a:pt x="635970" y="48544"/>
                  </a:lnTo>
                  <a:lnTo>
                    <a:pt x="641184" y="52174"/>
                  </a:lnTo>
                  <a:lnTo>
                    <a:pt x="646851" y="56031"/>
                  </a:lnTo>
                  <a:lnTo>
                    <a:pt x="652065" y="59887"/>
                  </a:lnTo>
                  <a:lnTo>
                    <a:pt x="657052" y="63744"/>
                  </a:lnTo>
                  <a:lnTo>
                    <a:pt x="662492" y="68055"/>
                  </a:lnTo>
                  <a:lnTo>
                    <a:pt x="667479" y="72365"/>
                  </a:lnTo>
                  <a:lnTo>
                    <a:pt x="672239" y="76902"/>
                  </a:lnTo>
                  <a:lnTo>
                    <a:pt x="677227" y="81440"/>
                  </a:lnTo>
                  <a:lnTo>
                    <a:pt x="681760" y="86204"/>
                  </a:lnTo>
                  <a:lnTo>
                    <a:pt x="686521" y="90968"/>
                  </a:lnTo>
                  <a:lnTo>
                    <a:pt x="691281" y="96186"/>
                  </a:lnTo>
                  <a:lnTo>
                    <a:pt x="695815" y="101177"/>
                  </a:lnTo>
                  <a:lnTo>
                    <a:pt x="699895" y="106395"/>
                  </a:lnTo>
                  <a:lnTo>
                    <a:pt x="704202" y="112067"/>
                  </a:lnTo>
                  <a:lnTo>
                    <a:pt x="708509" y="117512"/>
                  </a:lnTo>
                  <a:lnTo>
                    <a:pt x="712589" y="123183"/>
                  </a:lnTo>
                  <a:lnTo>
                    <a:pt x="716443" y="128855"/>
                  </a:lnTo>
                  <a:lnTo>
                    <a:pt x="720523" y="134754"/>
                  </a:lnTo>
                  <a:lnTo>
                    <a:pt x="723924" y="140652"/>
                  </a:lnTo>
                  <a:lnTo>
                    <a:pt x="727777" y="146778"/>
                  </a:lnTo>
                  <a:lnTo>
                    <a:pt x="730951" y="153130"/>
                  </a:lnTo>
                  <a:lnTo>
                    <a:pt x="734578" y="159482"/>
                  </a:lnTo>
                  <a:lnTo>
                    <a:pt x="737751" y="166061"/>
                  </a:lnTo>
                  <a:lnTo>
                    <a:pt x="740925" y="172640"/>
                  </a:lnTo>
                  <a:lnTo>
                    <a:pt x="743872" y="179220"/>
                  </a:lnTo>
                  <a:lnTo>
                    <a:pt x="746592" y="186026"/>
                  </a:lnTo>
                  <a:lnTo>
                    <a:pt x="749539" y="192832"/>
                  </a:lnTo>
                  <a:lnTo>
                    <a:pt x="752259" y="199638"/>
                  </a:lnTo>
                  <a:lnTo>
                    <a:pt x="754753" y="206671"/>
                  </a:lnTo>
                  <a:lnTo>
                    <a:pt x="757020" y="213704"/>
                  </a:lnTo>
                  <a:lnTo>
                    <a:pt x="759287" y="220963"/>
                  </a:lnTo>
                  <a:lnTo>
                    <a:pt x="761327" y="228450"/>
                  </a:lnTo>
                  <a:lnTo>
                    <a:pt x="763367" y="235710"/>
                  </a:lnTo>
                  <a:lnTo>
                    <a:pt x="765180" y="242969"/>
                  </a:lnTo>
                  <a:lnTo>
                    <a:pt x="766540" y="250683"/>
                  </a:lnTo>
                  <a:lnTo>
                    <a:pt x="768127" y="258170"/>
                  </a:lnTo>
                  <a:lnTo>
                    <a:pt x="769261" y="265656"/>
                  </a:lnTo>
                  <a:lnTo>
                    <a:pt x="770621" y="273597"/>
                  </a:lnTo>
                  <a:lnTo>
                    <a:pt x="771528" y="281310"/>
                  </a:lnTo>
                  <a:lnTo>
                    <a:pt x="771841" y="283505"/>
                  </a:lnTo>
                  <a:lnTo>
                    <a:pt x="773361" y="282802"/>
                  </a:lnTo>
                  <a:lnTo>
                    <a:pt x="774259" y="282574"/>
                  </a:lnTo>
                  <a:lnTo>
                    <a:pt x="775606" y="282574"/>
                  </a:lnTo>
                  <a:lnTo>
                    <a:pt x="776729" y="282574"/>
                  </a:lnTo>
                  <a:lnTo>
                    <a:pt x="777852" y="282802"/>
                  </a:lnTo>
                  <a:lnTo>
                    <a:pt x="780098" y="283945"/>
                  </a:lnTo>
                  <a:lnTo>
                    <a:pt x="782344" y="285315"/>
                  </a:lnTo>
                  <a:lnTo>
                    <a:pt x="784589" y="287371"/>
                  </a:lnTo>
                  <a:lnTo>
                    <a:pt x="786611" y="289884"/>
                  </a:lnTo>
                  <a:lnTo>
                    <a:pt x="788407" y="293311"/>
                  </a:lnTo>
                  <a:lnTo>
                    <a:pt x="789979" y="296737"/>
                  </a:lnTo>
                  <a:lnTo>
                    <a:pt x="791776" y="300849"/>
                  </a:lnTo>
                  <a:lnTo>
                    <a:pt x="793348" y="305189"/>
                  </a:lnTo>
                  <a:lnTo>
                    <a:pt x="794471" y="309987"/>
                  </a:lnTo>
                  <a:lnTo>
                    <a:pt x="795818" y="315469"/>
                  </a:lnTo>
                  <a:lnTo>
                    <a:pt x="796492" y="320723"/>
                  </a:lnTo>
                  <a:lnTo>
                    <a:pt x="797390" y="326663"/>
                  </a:lnTo>
                  <a:lnTo>
                    <a:pt x="798064" y="332602"/>
                  </a:lnTo>
                  <a:lnTo>
                    <a:pt x="798289" y="338770"/>
                  </a:lnTo>
                  <a:lnTo>
                    <a:pt x="798513" y="345166"/>
                  </a:lnTo>
                  <a:lnTo>
                    <a:pt x="798289" y="351563"/>
                  </a:lnTo>
                  <a:lnTo>
                    <a:pt x="798064" y="357730"/>
                  </a:lnTo>
                  <a:lnTo>
                    <a:pt x="797390" y="363898"/>
                  </a:lnTo>
                  <a:lnTo>
                    <a:pt x="796492" y="369609"/>
                  </a:lnTo>
                  <a:lnTo>
                    <a:pt x="795818" y="375092"/>
                  </a:lnTo>
                  <a:lnTo>
                    <a:pt x="794471" y="380117"/>
                  </a:lnTo>
                  <a:lnTo>
                    <a:pt x="793348" y="385143"/>
                  </a:lnTo>
                  <a:lnTo>
                    <a:pt x="791776" y="389712"/>
                  </a:lnTo>
                  <a:lnTo>
                    <a:pt x="789979" y="393595"/>
                  </a:lnTo>
                  <a:lnTo>
                    <a:pt x="788407" y="397250"/>
                  </a:lnTo>
                  <a:lnTo>
                    <a:pt x="786611" y="400220"/>
                  </a:lnTo>
                  <a:lnTo>
                    <a:pt x="784589" y="403190"/>
                  </a:lnTo>
                  <a:lnTo>
                    <a:pt x="782344" y="405017"/>
                  </a:lnTo>
                  <a:lnTo>
                    <a:pt x="780098" y="406616"/>
                  </a:lnTo>
                  <a:lnTo>
                    <a:pt x="777852" y="407758"/>
                  </a:lnTo>
                  <a:lnTo>
                    <a:pt x="776729" y="407987"/>
                  </a:lnTo>
                  <a:lnTo>
                    <a:pt x="775606" y="407987"/>
                  </a:lnTo>
                  <a:lnTo>
                    <a:pt x="774259" y="407987"/>
                  </a:lnTo>
                  <a:lnTo>
                    <a:pt x="773361" y="407758"/>
                  </a:lnTo>
                  <a:lnTo>
                    <a:pt x="770890" y="406616"/>
                  </a:lnTo>
                  <a:lnTo>
                    <a:pt x="768869" y="405017"/>
                  </a:lnTo>
                  <a:lnTo>
                    <a:pt x="767445" y="403859"/>
                  </a:lnTo>
                  <a:lnTo>
                    <a:pt x="766540" y="408129"/>
                  </a:lnTo>
                  <a:lnTo>
                    <a:pt x="765180" y="415616"/>
                  </a:lnTo>
                  <a:lnTo>
                    <a:pt x="763367" y="423102"/>
                  </a:lnTo>
                  <a:lnTo>
                    <a:pt x="761327" y="430362"/>
                  </a:lnTo>
                  <a:lnTo>
                    <a:pt x="759287" y="437622"/>
                  </a:lnTo>
                  <a:lnTo>
                    <a:pt x="757020" y="444655"/>
                  </a:lnTo>
                  <a:lnTo>
                    <a:pt x="754753" y="452141"/>
                  </a:lnTo>
                  <a:lnTo>
                    <a:pt x="752259" y="458947"/>
                  </a:lnTo>
                  <a:lnTo>
                    <a:pt x="749539" y="465980"/>
                  </a:lnTo>
                  <a:lnTo>
                    <a:pt x="746592" y="472786"/>
                  </a:lnTo>
                  <a:lnTo>
                    <a:pt x="743872" y="479592"/>
                  </a:lnTo>
                  <a:lnTo>
                    <a:pt x="740925" y="486171"/>
                  </a:lnTo>
                  <a:lnTo>
                    <a:pt x="737751" y="492751"/>
                  </a:lnTo>
                  <a:lnTo>
                    <a:pt x="734578" y="499330"/>
                  </a:lnTo>
                  <a:lnTo>
                    <a:pt x="730951" y="505682"/>
                  </a:lnTo>
                  <a:lnTo>
                    <a:pt x="727777" y="511581"/>
                  </a:lnTo>
                  <a:lnTo>
                    <a:pt x="723924" y="517933"/>
                  </a:lnTo>
                  <a:lnTo>
                    <a:pt x="720523" y="523831"/>
                  </a:lnTo>
                  <a:lnTo>
                    <a:pt x="716443" y="529730"/>
                  </a:lnTo>
                  <a:lnTo>
                    <a:pt x="712589" y="535629"/>
                  </a:lnTo>
                  <a:lnTo>
                    <a:pt x="708509" y="541300"/>
                  </a:lnTo>
                  <a:lnTo>
                    <a:pt x="704202" y="546745"/>
                  </a:lnTo>
                  <a:lnTo>
                    <a:pt x="699895" y="551963"/>
                  </a:lnTo>
                  <a:lnTo>
                    <a:pt x="695815" y="557408"/>
                  </a:lnTo>
                  <a:lnTo>
                    <a:pt x="691281" y="562626"/>
                  </a:lnTo>
                  <a:lnTo>
                    <a:pt x="686521" y="567617"/>
                  </a:lnTo>
                  <a:lnTo>
                    <a:pt x="681760" y="572608"/>
                  </a:lnTo>
                  <a:lnTo>
                    <a:pt x="677227" y="577372"/>
                  </a:lnTo>
                  <a:lnTo>
                    <a:pt x="672239" y="581909"/>
                  </a:lnTo>
                  <a:lnTo>
                    <a:pt x="667479" y="586447"/>
                  </a:lnTo>
                  <a:lnTo>
                    <a:pt x="662492" y="590757"/>
                  </a:lnTo>
                  <a:lnTo>
                    <a:pt x="657052" y="594841"/>
                  </a:lnTo>
                  <a:lnTo>
                    <a:pt x="652065" y="598698"/>
                  </a:lnTo>
                  <a:lnTo>
                    <a:pt x="646851" y="602781"/>
                  </a:lnTo>
                  <a:lnTo>
                    <a:pt x="641184" y="606411"/>
                  </a:lnTo>
                  <a:lnTo>
                    <a:pt x="635970" y="609814"/>
                  </a:lnTo>
                  <a:lnTo>
                    <a:pt x="630303" y="613444"/>
                  </a:lnTo>
                  <a:lnTo>
                    <a:pt x="624862" y="616620"/>
                  </a:lnTo>
                  <a:lnTo>
                    <a:pt x="618969" y="619796"/>
                  </a:lnTo>
                  <a:lnTo>
                    <a:pt x="613301" y="622519"/>
                  </a:lnTo>
                  <a:lnTo>
                    <a:pt x="607408" y="625241"/>
                  </a:lnTo>
                  <a:lnTo>
                    <a:pt x="601740" y="627737"/>
                  </a:lnTo>
                  <a:lnTo>
                    <a:pt x="595620" y="630232"/>
                  </a:lnTo>
                  <a:lnTo>
                    <a:pt x="589499" y="632501"/>
                  </a:lnTo>
                  <a:lnTo>
                    <a:pt x="583379" y="634543"/>
                  </a:lnTo>
                  <a:lnTo>
                    <a:pt x="577485" y="636358"/>
                  </a:lnTo>
                  <a:lnTo>
                    <a:pt x="571365" y="638173"/>
                  </a:lnTo>
                  <a:lnTo>
                    <a:pt x="565017" y="639307"/>
                  </a:lnTo>
                  <a:lnTo>
                    <a:pt x="558670" y="640895"/>
                  </a:lnTo>
                  <a:lnTo>
                    <a:pt x="552550" y="642029"/>
                  </a:lnTo>
                  <a:lnTo>
                    <a:pt x="545976" y="642710"/>
                  </a:lnTo>
                  <a:lnTo>
                    <a:pt x="539629" y="643391"/>
                  </a:lnTo>
                  <a:lnTo>
                    <a:pt x="533055" y="644071"/>
                  </a:lnTo>
                  <a:lnTo>
                    <a:pt x="526481" y="644525"/>
                  </a:lnTo>
                  <a:lnTo>
                    <a:pt x="519907" y="644525"/>
                  </a:lnTo>
                  <a:lnTo>
                    <a:pt x="513333" y="644525"/>
                  </a:lnTo>
                  <a:lnTo>
                    <a:pt x="506759" y="644071"/>
                  </a:lnTo>
                  <a:lnTo>
                    <a:pt x="500186" y="643391"/>
                  </a:lnTo>
                  <a:lnTo>
                    <a:pt x="493838" y="642710"/>
                  </a:lnTo>
                  <a:lnTo>
                    <a:pt x="487264" y="642029"/>
                  </a:lnTo>
                  <a:lnTo>
                    <a:pt x="481144" y="640895"/>
                  </a:lnTo>
                  <a:lnTo>
                    <a:pt x="474797" y="639307"/>
                  </a:lnTo>
                  <a:lnTo>
                    <a:pt x="468450" y="638173"/>
                  </a:lnTo>
                  <a:lnTo>
                    <a:pt x="462329" y="636358"/>
                  </a:lnTo>
                  <a:lnTo>
                    <a:pt x="456435" y="634543"/>
                  </a:lnTo>
                  <a:lnTo>
                    <a:pt x="450315" y="632501"/>
                  </a:lnTo>
                  <a:lnTo>
                    <a:pt x="444194" y="630232"/>
                  </a:lnTo>
                  <a:lnTo>
                    <a:pt x="438301" y="627737"/>
                  </a:lnTo>
                  <a:lnTo>
                    <a:pt x="432407" y="625241"/>
                  </a:lnTo>
                  <a:lnTo>
                    <a:pt x="426513" y="622519"/>
                  </a:lnTo>
                  <a:lnTo>
                    <a:pt x="420846" y="619796"/>
                  </a:lnTo>
                  <a:lnTo>
                    <a:pt x="414952" y="616620"/>
                  </a:lnTo>
                  <a:lnTo>
                    <a:pt x="409512" y="613444"/>
                  </a:lnTo>
                  <a:lnTo>
                    <a:pt x="403844" y="609814"/>
                  </a:lnTo>
                  <a:lnTo>
                    <a:pt x="398631" y="606411"/>
                  </a:lnTo>
                  <a:lnTo>
                    <a:pt x="392963" y="602781"/>
                  </a:lnTo>
                  <a:lnTo>
                    <a:pt x="387750" y="598698"/>
                  </a:lnTo>
                  <a:lnTo>
                    <a:pt x="382763" y="594841"/>
                  </a:lnTo>
                  <a:lnTo>
                    <a:pt x="377322" y="590757"/>
                  </a:lnTo>
                  <a:lnTo>
                    <a:pt x="372335" y="586447"/>
                  </a:lnTo>
                  <a:lnTo>
                    <a:pt x="367575" y="581909"/>
                  </a:lnTo>
                  <a:lnTo>
                    <a:pt x="362588" y="577372"/>
                  </a:lnTo>
                  <a:lnTo>
                    <a:pt x="358054" y="572608"/>
                  </a:lnTo>
                  <a:lnTo>
                    <a:pt x="353294" y="567617"/>
                  </a:lnTo>
                  <a:lnTo>
                    <a:pt x="348760" y="562626"/>
                  </a:lnTo>
                  <a:lnTo>
                    <a:pt x="344000" y="557408"/>
                  </a:lnTo>
                  <a:lnTo>
                    <a:pt x="339919" y="551963"/>
                  </a:lnTo>
                  <a:lnTo>
                    <a:pt x="335612" y="546745"/>
                  </a:lnTo>
                  <a:lnTo>
                    <a:pt x="331305" y="541300"/>
                  </a:lnTo>
                  <a:lnTo>
                    <a:pt x="327225" y="535629"/>
                  </a:lnTo>
                  <a:lnTo>
                    <a:pt x="323371" y="529730"/>
                  </a:lnTo>
                  <a:lnTo>
                    <a:pt x="319291" y="523831"/>
                  </a:lnTo>
                  <a:lnTo>
                    <a:pt x="315891" y="517933"/>
                  </a:lnTo>
                  <a:lnTo>
                    <a:pt x="312037" y="511581"/>
                  </a:lnTo>
                  <a:lnTo>
                    <a:pt x="308863" y="505682"/>
                  </a:lnTo>
                  <a:lnTo>
                    <a:pt x="305236" y="499330"/>
                  </a:lnTo>
                  <a:lnTo>
                    <a:pt x="302063" y="492751"/>
                  </a:lnTo>
                  <a:lnTo>
                    <a:pt x="298889" y="486171"/>
                  </a:lnTo>
                  <a:lnTo>
                    <a:pt x="295942" y="479592"/>
                  </a:lnTo>
                  <a:lnTo>
                    <a:pt x="293222" y="472786"/>
                  </a:lnTo>
                  <a:lnTo>
                    <a:pt x="290275" y="465980"/>
                  </a:lnTo>
                  <a:lnTo>
                    <a:pt x="287555" y="458947"/>
                  </a:lnTo>
                  <a:lnTo>
                    <a:pt x="285061" y="452141"/>
                  </a:lnTo>
                  <a:lnTo>
                    <a:pt x="282795" y="444655"/>
                  </a:lnTo>
                  <a:lnTo>
                    <a:pt x="280528" y="437622"/>
                  </a:lnTo>
                  <a:lnTo>
                    <a:pt x="278488" y="430362"/>
                  </a:lnTo>
                  <a:lnTo>
                    <a:pt x="276447" y="423102"/>
                  </a:lnTo>
                  <a:lnTo>
                    <a:pt x="274861" y="415616"/>
                  </a:lnTo>
                  <a:lnTo>
                    <a:pt x="273274" y="408129"/>
                  </a:lnTo>
                  <a:lnTo>
                    <a:pt x="272602" y="404960"/>
                  </a:lnTo>
                  <a:lnTo>
                    <a:pt x="272532" y="405017"/>
                  </a:lnTo>
                  <a:lnTo>
                    <a:pt x="270286" y="406616"/>
                  </a:lnTo>
                  <a:lnTo>
                    <a:pt x="268041" y="407758"/>
                  </a:lnTo>
                  <a:lnTo>
                    <a:pt x="267142" y="407987"/>
                  </a:lnTo>
                  <a:lnTo>
                    <a:pt x="265795" y="407987"/>
                  </a:lnTo>
                  <a:lnTo>
                    <a:pt x="264672" y="407987"/>
                  </a:lnTo>
                  <a:lnTo>
                    <a:pt x="263549" y="407758"/>
                  </a:lnTo>
                  <a:lnTo>
                    <a:pt x="261303" y="406616"/>
                  </a:lnTo>
                  <a:lnTo>
                    <a:pt x="259058" y="405017"/>
                  </a:lnTo>
                  <a:lnTo>
                    <a:pt x="256812" y="403190"/>
                  </a:lnTo>
                  <a:lnTo>
                    <a:pt x="254791" y="400220"/>
                  </a:lnTo>
                  <a:lnTo>
                    <a:pt x="252994" y="397250"/>
                  </a:lnTo>
                  <a:lnTo>
                    <a:pt x="251422" y="393595"/>
                  </a:lnTo>
                  <a:lnTo>
                    <a:pt x="249625" y="389712"/>
                  </a:lnTo>
                  <a:lnTo>
                    <a:pt x="248053" y="385143"/>
                  </a:lnTo>
                  <a:lnTo>
                    <a:pt x="246930" y="380117"/>
                  </a:lnTo>
                  <a:lnTo>
                    <a:pt x="245583" y="375092"/>
                  </a:lnTo>
                  <a:lnTo>
                    <a:pt x="244909" y="369609"/>
                  </a:lnTo>
                  <a:lnTo>
                    <a:pt x="243786" y="363898"/>
                  </a:lnTo>
                  <a:lnTo>
                    <a:pt x="243337" y="357730"/>
                  </a:lnTo>
                  <a:lnTo>
                    <a:pt x="243113" y="351563"/>
                  </a:lnTo>
                  <a:lnTo>
                    <a:pt x="242888" y="345166"/>
                  </a:lnTo>
                  <a:lnTo>
                    <a:pt x="243113" y="338770"/>
                  </a:lnTo>
                  <a:lnTo>
                    <a:pt x="243337" y="332602"/>
                  </a:lnTo>
                  <a:lnTo>
                    <a:pt x="243786" y="326663"/>
                  </a:lnTo>
                  <a:lnTo>
                    <a:pt x="244909" y="320723"/>
                  </a:lnTo>
                  <a:lnTo>
                    <a:pt x="245583" y="315469"/>
                  </a:lnTo>
                  <a:lnTo>
                    <a:pt x="246930" y="309987"/>
                  </a:lnTo>
                  <a:lnTo>
                    <a:pt x="248053" y="305189"/>
                  </a:lnTo>
                  <a:lnTo>
                    <a:pt x="249625" y="300849"/>
                  </a:lnTo>
                  <a:lnTo>
                    <a:pt x="251422" y="296737"/>
                  </a:lnTo>
                  <a:lnTo>
                    <a:pt x="252994" y="293311"/>
                  </a:lnTo>
                  <a:lnTo>
                    <a:pt x="254791" y="289884"/>
                  </a:lnTo>
                  <a:lnTo>
                    <a:pt x="256812" y="287371"/>
                  </a:lnTo>
                  <a:lnTo>
                    <a:pt x="259058" y="285315"/>
                  </a:lnTo>
                  <a:lnTo>
                    <a:pt x="261303" y="283945"/>
                  </a:lnTo>
                  <a:lnTo>
                    <a:pt x="263549" y="282802"/>
                  </a:lnTo>
                  <a:lnTo>
                    <a:pt x="264672" y="282574"/>
                  </a:lnTo>
                  <a:lnTo>
                    <a:pt x="265795" y="282574"/>
                  </a:lnTo>
                  <a:lnTo>
                    <a:pt x="267142" y="282574"/>
                  </a:lnTo>
                  <a:lnTo>
                    <a:pt x="268041" y="282802"/>
                  </a:lnTo>
                  <a:lnTo>
                    <a:pt x="268071" y="282818"/>
                  </a:lnTo>
                  <a:lnTo>
                    <a:pt x="268287" y="281310"/>
                  </a:lnTo>
                  <a:lnTo>
                    <a:pt x="269193" y="273597"/>
                  </a:lnTo>
                  <a:lnTo>
                    <a:pt x="270554" y="265656"/>
                  </a:lnTo>
                  <a:lnTo>
                    <a:pt x="271687" y="258170"/>
                  </a:lnTo>
                  <a:lnTo>
                    <a:pt x="273274" y="250683"/>
                  </a:lnTo>
                  <a:lnTo>
                    <a:pt x="274861" y="242969"/>
                  </a:lnTo>
                  <a:lnTo>
                    <a:pt x="276447" y="235710"/>
                  </a:lnTo>
                  <a:lnTo>
                    <a:pt x="278488" y="228450"/>
                  </a:lnTo>
                  <a:lnTo>
                    <a:pt x="280528" y="220963"/>
                  </a:lnTo>
                  <a:lnTo>
                    <a:pt x="282795" y="213704"/>
                  </a:lnTo>
                  <a:lnTo>
                    <a:pt x="285061" y="206671"/>
                  </a:lnTo>
                  <a:lnTo>
                    <a:pt x="287555" y="199638"/>
                  </a:lnTo>
                  <a:lnTo>
                    <a:pt x="290275" y="192832"/>
                  </a:lnTo>
                  <a:lnTo>
                    <a:pt x="293222" y="186026"/>
                  </a:lnTo>
                  <a:lnTo>
                    <a:pt x="295942" y="179220"/>
                  </a:lnTo>
                  <a:lnTo>
                    <a:pt x="298889" y="172640"/>
                  </a:lnTo>
                  <a:lnTo>
                    <a:pt x="302063" y="166061"/>
                  </a:lnTo>
                  <a:lnTo>
                    <a:pt x="305236" y="159482"/>
                  </a:lnTo>
                  <a:lnTo>
                    <a:pt x="308863" y="153130"/>
                  </a:lnTo>
                  <a:lnTo>
                    <a:pt x="312037" y="146778"/>
                  </a:lnTo>
                  <a:lnTo>
                    <a:pt x="315891" y="140652"/>
                  </a:lnTo>
                  <a:lnTo>
                    <a:pt x="319291" y="134754"/>
                  </a:lnTo>
                  <a:lnTo>
                    <a:pt x="323371" y="128855"/>
                  </a:lnTo>
                  <a:lnTo>
                    <a:pt x="327225" y="123183"/>
                  </a:lnTo>
                  <a:lnTo>
                    <a:pt x="331305" y="117512"/>
                  </a:lnTo>
                  <a:lnTo>
                    <a:pt x="335612" y="112067"/>
                  </a:lnTo>
                  <a:lnTo>
                    <a:pt x="339919" y="106395"/>
                  </a:lnTo>
                  <a:lnTo>
                    <a:pt x="344000" y="101177"/>
                  </a:lnTo>
                  <a:lnTo>
                    <a:pt x="348760" y="96186"/>
                  </a:lnTo>
                  <a:lnTo>
                    <a:pt x="353294" y="90968"/>
                  </a:lnTo>
                  <a:lnTo>
                    <a:pt x="358054" y="86204"/>
                  </a:lnTo>
                  <a:lnTo>
                    <a:pt x="362588" y="81440"/>
                  </a:lnTo>
                  <a:lnTo>
                    <a:pt x="367575" y="76902"/>
                  </a:lnTo>
                  <a:lnTo>
                    <a:pt x="372335" y="72365"/>
                  </a:lnTo>
                  <a:lnTo>
                    <a:pt x="377322" y="68055"/>
                  </a:lnTo>
                  <a:lnTo>
                    <a:pt x="382763" y="63744"/>
                  </a:lnTo>
                  <a:lnTo>
                    <a:pt x="387750" y="59887"/>
                  </a:lnTo>
                  <a:lnTo>
                    <a:pt x="392963" y="56031"/>
                  </a:lnTo>
                  <a:lnTo>
                    <a:pt x="398631" y="52174"/>
                  </a:lnTo>
                  <a:lnTo>
                    <a:pt x="403844" y="48544"/>
                  </a:lnTo>
                  <a:lnTo>
                    <a:pt x="409512" y="45368"/>
                  </a:lnTo>
                  <a:lnTo>
                    <a:pt x="414952" y="41965"/>
                  </a:lnTo>
                  <a:lnTo>
                    <a:pt x="420846" y="39016"/>
                  </a:lnTo>
                  <a:lnTo>
                    <a:pt x="426513" y="36066"/>
                  </a:lnTo>
                  <a:lnTo>
                    <a:pt x="432407" y="33571"/>
                  </a:lnTo>
                  <a:lnTo>
                    <a:pt x="438301" y="30621"/>
                  </a:lnTo>
                  <a:lnTo>
                    <a:pt x="444194" y="28353"/>
                  </a:lnTo>
                  <a:lnTo>
                    <a:pt x="450315" y="26084"/>
                  </a:lnTo>
                  <a:lnTo>
                    <a:pt x="456435" y="24042"/>
                  </a:lnTo>
                  <a:lnTo>
                    <a:pt x="462329" y="22454"/>
                  </a:lnTo>
                  <a:lnTo>
                    <a:pt x="468450" y="20639"/>
                  </a:lnTo>
                  <a:lnTo>
                    <a:pt x="474797" y="19051"/>
                  </a:lnTo>
                  <a:lnTo>
                    <a:pt x="481144" y="17917"/>
                  </a:lnTo>
                  <a:lnTo>
                    <a:pt x="487264" y="16783"/>
                  </a:lnTo>
                  <a:lnTo>
                    <a:pt x="493838" y="15875"/>
                  </a:lnTo>
                  <a:lnTo>
                    <a:pt x="500186" y="14968"/>
                  </a:lnTo>
                  <a:lnTo>
                    <a:pt x="506759" y="14514"/>
                  </a:lnTo>
                  <a:lnTo>
                    <a:pt x="513333" y="14287"/>
                  </a:lnTo>
                  <a:close/>
                  <a:moveTo>
                    <a:pt x="2026444" y="0"/>
                  </a:moveTo>
                  <a:lnTo>
                    <a:pt x="2033018" y="227"/>
                  </a:lnTo>
                  <a:lnTo>
                    <a:pt x="2039592" y="454"/>
                  </a:lnTo>
                  <a:lnTo>
                    <a:pt x="2046166" y="1134"/>
                  </a:lnTo>
                  <a:lnTo>
                    <a:pt x="2052740" y="1814"/>
                  </a:lnTo>
                  <a:lnTo>
                    <a:pt x="2059087" y="2948"/>
                  </a:lnTo>
                  <a:lnTo>
                    <a:pt x="2065434" y="3855"/>
                  </a:lnTo>
                  <a:lnTo>
                    <a:pt x="2071555" y="5216"/>
                  </a:lnTo>
                  <a:lnTo>
                    <a:pt x="2077902" y="6577"/>
                  </a:lnTo>
                  <a:lnTo>
                    <a:pt x="2084022" y="8164"/>
                  </a:lnTo>
                  <a:lnTo>
                    <a:pt x="2090369" y="10205"/>
                  </a:lnTo>
                  <a:lnTo>
                    <a:pt x="2096263" y="12246"/>
                  </a:lnTo>
                  <a:lnTo>
                    <a:pt x="2102384" y="14514"/>
                  </a:lnTo>
                  <a:lnTo>
                    <a:pt x="2108278" y="16782"/>
                  </a:lnTo>
                  <a:lnTo>
                    <a:pt x="2114171" y="19277"/>
                  </a:lnTo>
                  <a:lnTo>
                    <a:pt x="2120065" y="21998"/>
                  </a:lnTo>
                  <a:lnTo>
                    <a:pt x="2125506" y="24946"/>
                  </a:lnTo>
                  <a:lnTo>
                    <a:pt x="2131399" y="28121"/>
                  </a:lnTo>
                  <a:lnTo>
                    <a:pt x="2137067" y="31296"/>
                  </a:lnTo>
                  <a:lnTo>
                    <a:pt x="2142507" y="34698"/>
                  </a:lnTo>
                  <a:lnTo>
                    <a:pt x="2147947" y="38100"/>
                  </a:lnTo>
                  <a:lnTo>
                    <a:pt x="2153388" y="41955"/>
                  </a:lnTo>
                  <a:lnTo>
                    <a:pt x="2158602" y="45811"/>
                  </a:lnTo>
                  <a:lnTo>
                    <a:pt x="2164042" y="49893"/>
                  </a:lnTo>
                  <a:lnTo>
                    <a:pt x="2169029" y="53975"/>
                  </a:lnTo>
                  <a:lnTo>
                    <a:pt x="2174016" y="58284"/>
                  </a:lnTo>
                  <a:lnTo>
                    <a:pt x="2179003" y="62593"/>
                  </a:lnTo>
                  <a:lnTo>
                    <a:pt x="2183764" y="67355"/>
                  </a:lnTo>
                  <a:lnTo>
                    <a:pt x="2188751" y="71891"/>
                  </a:lnTo>
                  <a:lnTo>
                    <a:pt x="2193284" y="77107"/>
                  </a:lnTo>
                  <a:lnTo>
                    <a:pt x="2197818" y="82096"/>
                  </a:lnTo>
                  <a:lnTo>
                    <a:pt x="2202352" y="87086"/>
                  </a:lnTo>
                  <a:lnTo>
                    <a:pt x="2206659" y="92529"/>
                  </a:lnTo>
                  <a:lnTo>
                    <a:pt x="2210966" y="97745"/>
                  </a:lnTo>
                  <a:lnTo>
                    <a:pt x="2215046" y="103188"/>
                  </a:lnTo>
                  <a:lnTo>
                    <a:pt x="2219127" y="109084"/>
                  </a:lnTo>
                  <a:lnTo>
                    <a:pt x="2223207" y="114980"/>
                  </a:lnTo>
                  <a:lnTo>
                    <a:pt x="2227061" y="120650"/>
                  </a:lnTo>
                  <a:lnTo>
                    <a:pt x="2230687" y="126773"/>
                  </a:lnTo>
                  <a:lnTo>
                    <a:pt x="2234314" y="132896"/>
                  </a:lnTo>
                  <a:lnTo>
                    <a:pt x="2237941" y="139020"/>
                  </a:lnTo>
                  <a:lnTo>
                    <a:pt x="2241115" y="145370"/>
                  </a:lnTo>
                  <a:lnTo>
                    <a:pt x="2244515" y="151720"/>
                  </a:lnTo>
                  <a:lnTo>
                    <a:pt x="2247462" y="158297"/>
                  </a:lnTo>
                  <a:lnTo>
                    <a:pt x="2250409" y="165100"/>
                  </a:lnTo>
                  <a:lnTo>
                    <a:pt x="2253583" y="171677"/>
                  </a:lnTo>
                  <a:lnTo>
                    <a:pt x="2256303" y="178480"/>
                  </a:lnTo>
                  <a:lnTo>
                    <a:pt x="2258796" y="185511"/>
                  </a:lnTo>
                  <a:lnTo>
                    <a:pt x="2261290" y="192541"/>
                  </a:lnTo>
                  <a:lnTo>
                    <a:pt x="2263557" y="199798"/>
                  </a:lnTo>
                  <a:lnTo>
                    <a:pt x="2265824" y="206829"/>
                  </a:lnTo>
                  <a:lnTo>
                    <a:pt x="2267864" y="214086"/>
                  </a:lnTo>
                  <a:lnTo>
                    <a:pt x="2269904" y="221343"/>
                  </a:lnTo>
                  <a:lnTo>
                    <a:pt x="2271717" y="229054"/>
                  </a:lnTo>
                  <a:lnTo>
                    <a:pt x="2273078" y="236538"/>
                  </a:lnTo>
                  <a:lnTo>
                    <a:pt x="2274664" y="244022"/>
                  </a:lnTo>
                  <a:lnTo>
                    <a:pt x="2276251" y="251732"/>
                  </a:lnTo>
                  <a:lnTo>
                    <a:pt x="2277158" y="259443"/>
                  </a:lnTo>
                  <a:lnTo>
                    <a:pt x="2278518" y="267154"/>
                  </a:lnTo>
                  <a:lnTo>
                    <a:pt x="2278638" y="268548"/>
                  </a:lnTo>
                  <a:lnTo>
                    <a:pt x="2279424" y="268288"/>
                  </a:lnTo>
                  <a:lnTo>
                    <a:pt x="2280331" y="268288"/>
                  </a:lnTo>
                  <a:lnTo>
                    <a:pt x="2281692" y="268288"/>
                  </a:lnTo>
                  <a:lnTo>
                    <a:pt x="2282826" y="268738"/>
                  </a:lnTo>
                  <a:lnTo>
                    <a:pt x="2285093" y="269639"/>
                  </a:lnTo>
                  <a:lnTo>
                    <a:pt x="2287361" y="271215"/>
                  </a:lnTo>
                  <a:lnTo>
                    <a:pt x="2289402" y="273466"/>
                  </a:lnTo>
                  <a:lnTo>
                    <a:pt x="2291443" y="275943"/>
                  </a:lnTo>
                  <a:lnTo>
                    <a:pt x="2293485" y="278869"/>
                  </a:lnTo>
                  <a:lnTo>
                    <a:pt x="2295299" y="282472"/>
                  </a:lnTo>
                  <a:lnTo>
                    <a:pt x="2296660" y="286524"/>
                  </a:lnTo>
                  <a:lnTo>
                    <a:pt x="2298247" y="291027"/>
                  </a:lnTo>
                  <a:lnTo>
                    <a:pt x="2299608" y="295755"/>
                  </a:lnTo>
                  <a:lnTo>
                    <a:pt x="2300742" y="300708"/>
                  </a:lnTo>
                  <a:lnTo>
                    <a:pt x="2301876" y="306111"/>
                  </a:lnTo>
                  <a:lnTo>
                    <a:pt x="2302556" y="311964"/>
                  </a:lnTo>
                  <a:lnTo>
                    <a:pt x="2303010" y="317818"/>
                  </a:lnTo>
                  <a:lnTo>
                    <a:pt x="2303236" y="323897"/>
                  </a:lnTo>
                  <a:lnTo>
                    <a:pt x="2303463" y="330200"/>
                  </a:lnTo>
                  <a:lnTo>
                    <a:pt x="2303236" y="336504"/>
                  </a:lnTo>
                  <a:lnTo>
                    <a:pt x="2303010" y="342808"/>
                  </a:lnTo>
                  <a:lnTo>
                    <a:pt x="2302556" y="348662"/>
                  </a:lnTo>
                  <a:lnTo>
                    <a:pt x="2301876" y="354290"/>
                  </a:lnTo>
                  <a:lnTo>
                    <a:pt x="2300742" y="359918"/>
                  </a:lnTo>
                  <a:lnTo>
                    <a:pt x="2299608" y="364871"/>
                  </a:lnTo>
                  <a:lnTo>
                    <a:pt x="2298247" y="369599"/>
                  </a:lnTo>
                  <a:lnTo>
                    <a:pt x="2296660" y="373877"/>
                  </a:lnTo>
                  <a:lnTo>
                    <a:pt x="2295299" y="377929"/>
                  </a:lnTo>
                  <a:lnTo>
                    <a:pt x="2293485" y="381306"/>
                  </a:lnTo>
                  <a:lnTo>
                    <a:pt x="2291443" y="384683"/>
                  </a:lnTo>
                  <a:lnTo>
                    <a:pt x="2289402" y="387160"/>
                  </a:lnTo>
                  <a:lnTo>
                    <a:pt x="2287361" y="389411"/>
                  </a:lnTo>
                  <a:lnTo>
                    <a:pt x="2285093" y="390987"/>
                  </a:lnTo>
                  <a:lnTo>
                    <a:pt x="2282826" y="391663"/>
                  </a:lnTo>
                  <a:lnTo>
                    <a:pt x="2281692" y="391888"/>
                  </a:lnTo>
                  <a:lnTo>
                    <a:pt x="2280331" y="392113"/>
                  </a:lnTo>
                  <a:lnTo>
                    <a:pt x="2279424" y="391888"/>
                  </a:lnTo>
                  <a:lnTo>
                    <a:pt x="2278063" y="391663"/>
                  </a:lnTo>
                  <a:lnTo>
                    <a:pt x="2275795" y="390987"/>
                  </a:lnTo>
                  <a:lnTo>
                    <a:pt x="2273928" y="389690"/>
                  </a:lnTo>
                  <a:lnTo>
                    <a:pt x="2273078" y="393700"/>
                  </a:lnTo>
                  <a:lnTo>
                    <a:pt x="2271717" y="401411"/>
                  </a:lnTo>
                  <a:lnTo>
                    <a:pt x="2269904" y="408895"/>
                  </a:lnTo>
                  <a:lnTo>
                    <a:pt x="2267864" y="416152"/>
                  </a:lnTo>
                  <a:lnTo>
                    <a:pt x="2265824" y="423636"/>
                  </a:lnTo>
                  <a:lnTo>
                    <a:pt x="2263557" y="430666"/>
                  </a:lnTo>
                  <a:lnTo>
                    <a:pt x="2261290" y="437697"/>
                  </a:lnTo>
                  <a:lnTo>
                    <a:pt x="2258796" y="444727"/>
                  </a:lnTo>
                  <a:lnTo>
                    <a:pt x="2256303" y="451757"/>
                  </a:lnTo>
                  <a:lnTo>
                    <a:pt x="2253583" y="458561"/>
                  </a:lnTo>
                  <a:lnTo>
                    <a:pt x="2250409" y="465138"/>
                  </a:lnTo>
                  <a:lnTo>
                    <a:pt x="2247462" y="471941"/>
                  </a:lnTo>
                  <a:lnTo>
                    <a:pt x="2244515" y="478518"/>
                  </a:lnTo>
                  <a:lnTo>
                    <a:pt x="2241115" y="484868"/>
                  </a:lnTo>
                  <a:lnTo>
                    <a:pt x="2237941" y="491218"/>
                  </a:lnTo>
                  <a:lnTo>
                    <a:pt x="2234314" y="497568"/>
                  </a:lnTo>
                  <a:lnTo>
                    <a:pt x="2230687" y="503691"/>
                  </a:lnTo>
                  <a:lnTo>
                    <a:pt x="2227061" y="509588"/>
                  </a:lnTo>
                  <a:lnTo>
                    <a:pt x="2223207" y="515484"/>
                  </a:lnTo>
                  <a:lnTo>
                    <a:pt x="2219127" y="521154"/>
                  </a:lnTo>
                  <a:lnTo>
                    <a:pt x="2215046" y="527050"/>
                  </a:lnTo>
                  <a:lnTo>
                    <a:pt x="2210966" y="532720"/>
                  </a:lnTo>
                  <a:lnTo>
                    <a:pt x="2206659" y="537936"/>
                  </a:lnTo>
                  <a:lnTo>
                    <a:pt x="2202352" y="543152"/>
                  </a:lnTo>
                  <a:lnTo>
                    <a:pt x="2197818" y="548368"/>
                  </a:lnTo>
                  <a:lnTo>
                    <a:pt x="2193284" y="553357"/>
                  </a:lnTo>
                  <a:lnTo>
                    <a:pt x="2188751" y="558347"/>
                  </a:lnTo>
                  <a:lnTo>
                    <a:pt x="2183764" y="562882"/>
                  </a:lnTo>
                  <a:lnTo>
                    <a:pt x="2179003" y="567645"/>
                  </a:lnTo>
                  <a:lnTo>
                    <a:pt x="2174016" y="571954"/>
                  </a:lnTo>
                  <a:lnTo>
                    <a:pt x="2169029" y="576263"/>
                  </a:lnTo>
                  <a:lnTo>
                    <a:pt x="2164042" y="580572"/>
                  </a:lnTo>
                  <a:lnTo>
                    <a:pt x="2158602" y="584654"/>
                  </a:lnTo>
                  <a:lnTo>
                    <a:pt x="2153388" y="588283"/>
                  </a:lnTo>
                  <a:lnTo>
                    <a:pt x="2147947" y="592138"/>
                  </a:lnTo>
                  <a:lnTo>
                    <a:pt x="2142507" y="595766"/>
                  </a:lnTo>
                  <a:lnTo>
                    <a:pt x="2137067" y="598941"/>
                  </a:lnTo>
                  <a:lnTo>
                    <a:pt x="2131399" y="602343"/>
                  </a:lnTo>
                  <a:lnTo>
                    <a:pt x="2125506" y="605291"/>
                  </a:lnTo>
                  <a:lnTo>
                    <a:pt x="2120065" y="608240"/>
                  </a:lnTo>
                  <a:lnTo>
                    <a:pt x="2114171" y="611188"/>
                  </a:lnTo>
                  <a:lnTo>
                    <a:pt x="2108278" y="613683"/>
                  </a:lnTo>
                  <a:lnTo>
                    <a:pt x="2102384" y="615950"/>
                  </a:lnTo>
                  <a:lnTo>
                    <a:pt x="2096263" y="618218"/>
                  </a:lnTo>
                  <a:lnTo>
                    <a:pt x="2090369" y="620259"/>
                  </a:lnTo>
                  <a:lnTo>
                    <a:pt x="2084022" y="622300"/>
                  </a:lnTo>
                  <a:lnTo>
                    <a:pt x="2077902" y="623661"/>
                  </a:lnTo>
                  <a:lnTo>
                    <a:pt x="2071555" y="625249"/>
                  </a:lnTo>
                  <a:lnTo>
                    <a:pt x="2065434" y="626609"/>
                  </a:lnTo>
                  <a:lnTo>
                    <a:pt x="2059087" y="627743"/>
                  </a:lnTo>
                  <a:lnTo>
                    <a:pt x="2052740" y="628424"/>
                  </a:lnTo>
                  <a:lnTo>
                    <a:pt x="2046166" y="629331"/>
                  </a:lnTo>
                  <a:lnTo>
                    <a:pt x="2039592" y="629784"/>
                  </a:lnTo>
                  <a:lnTo>
                    <a:pt x="2033018" y="630011"/>
                  </a:lnTo>
                  <a:lnTo>
                    <a:pt x="2026444" y="630238"/>
                  </a:lnTo>
                  <a:lnTo>
                    <a:pt x="2019870" y="630011"/>
                  </a:lnTo>
                  <a:lnTo>
                    <a:pt x="2013297" y="629784"/>
                  </a:lnTo>
                  <a:lnTo>
                    <a:pt x="2006949" y="629331"/>
                  </a:lnTo>
                  <a:lnTo>
                    <a:pt x="2000602" y="628424"/>
                  </a:lnTo>
                  <a:lnTo>
                    <a:pt x="1994255" y="627743"/>
                  </a:lnTo>
                  <a:lnTo>
                    <a:pt x="1987681" y="626609"/>
                  </a:lnTo>
                  <a:lnTo>
                    <a:pt x="1981334" y="625249"/>
                  </a:lnTo>
                  <a:lnTo>
                    <a:pt x="1975213" y="623661"/>
                  </a:lnTo>
                  <a:lnTo>
                    <a:pt x="1968866" y="622300"/>
                  </a:lnTo>
                  <a:lnTo>
                    <a:pt x="1962972" y="620259"/>
                  </a:lnTo>
                  <a:lnTo>
                    <a:pt x="1956852" y="618218"/>
                  </a:lnTo>
                  <a:lnTo>
                    <a:pt x="1950731" y="615950"/>
                  </a:lnTo>
                  <a:lnTo>
                    <a:pt x="1944838" y="613683"/>
                  </a:lnTo>
                  <a:lnTo>
                    <a:pt x="1938944" y="611188"/>
                  </a:lnTo>
                  <a:lnTo>
                    <a:pt x="1933050" y="608240"/>
                  </a:lnTo>
                  <a:lnTo>
                    <a:pt x="1927383" y="605291"/>
                  </a:lnTo>
                  <a:lnTo>
                    <a:pt x="1921716" y="602343"/>
                  </a:lnTo>
                  <a:lnTo>
                    <a:pt x="1916049" y="598941"/>
                  </a:lnTo>
                  <a:lnTo>
                    <a:pt x="1910381" y="595766"/>
                  </a:lnTo>
                  <a:lnTo>
                    <a:pt x="1905168" y="592138"/>
                  </a:lnTo>
                  <a:lnTo>
                    <a:pt x="1899954" y="588283"/>
                  </a:lnTo>
                  <a:lnTo>
                    <a:pt x="1894514" y="584654"/>
                  </a:lnTo>
                  <a:lnTo>
                    <a:pt x="1889300" y="580572"/>
                  </a:lnTo>
                  <a:lnTo>
                    <a:pt x="1884313" y="576263"/>
                  </a:lnTo>
                  <a:lnTo>
                    <a:pt x="1879099" y="571954"/>
                  </a:lnTo>
                  <a:lnTo>
                    <a:pt x="1874112" y="567645"/>
                  </a:lnTo>
                  <a:lnTo>
                    <a:pt x="1869352" y="562882"/>
                  </a:lnTo>
                  <a:lnTo>
                    <a:pt x="1864591" y="558347"/>
                  </a:lnTo>
                  <a:lnTo>
                    <a:pt x="1859831" y="553357"/>
                  </a:lnTo>
                  <a:lnTo>
                    <a:pt x="1855297" y="548368"/>
                  </a:lnTo>
                  <a:lnTo>
                    <a:pt x="1850763" y="543152"/>
                  </a:lnTo>
                  <a:lnTo>
                    <a:pt x="1846456" y="537936"/>
                  </a:lnTo>
                  <a:lnTo>
                    <a:pt x="1842149" y="532720"/>
                  </a:lnTo>
                  <a:lnTo>
                    <a:pt x="1838069" y="527050"/>
                  </a:lnTo>
                  <a:lnTo>
                    <a:pt x="1833989" y="521154"/>
                  </a:lnTo>
                  <a:lnTo>
                    <a:pt x="1829908" y="515484"/>
                  </a:lnTo>
                  <a:lnTo>
                    <a:pt x="1826281" y="509588"/>
                  </a:lnTo>
                  <a:lnTo>
                    <a:pt x="1822428" y="503691"/>
                  </a:lnTo>
                  <a:lnTo>
                    <a:pt x="1818801" y="497568"/>
                  </a:lnTo>
                  <a:lnTo>
                    <a:pt x="1815400" y="491218"/>
                  </a:lnTo>
                  <a:lnTo>
                    <a:pt x="1811774" y="484868"/>
                  </a:lnTo>
                  <a:lnTo>
                    <a:pt x="1808827" y="478518"/>
                  </a:lnTo>
                  <a:lnTo>
                    <a:pt x="1805426" y="471941"/>
                  </a:lnTo>
                  <a:lnTo>
                    <a:pt x="1802479" y="465138"/>
                  </a:lnTo>
                  <a:lnTo>
                    <a:pt x="1799759" y="458561"/>
                  </a:lnTo>
                  <a:lnTo>
                    <a:pt x="1797039" y="451757"/>
                  </a:lnTo>
                  <a:lnTo>
                    <a:pt x="1794545" y="444727"/>
                  </a:lnTo>
                  <a:lnTo>
                    <a:pt x="1791825" y="437697"/>
                  </a:lnTo>
                  <a:lnTo>
                    <a:pt x="1789332" y="430666"/>
                  </a:lnTo>
                  <a:lnTo>
                    <a:pt x="1787292" y="423636"/>
                  </a:lnTo>
                  <a:lnTo>
                    <a:pt x="1785025" y="416152"/>
                  </a:lnTo>
                  <a:lnTo>
                    <a:pt x="1783438" y="408895"/>
                  </a:lnTo>
                  <a:lnTo>
                    <a:pt x="1781624" y="401411"/>
                  </a:lnTo>
                  <a:lnTo>
                    <a:pt x="1779811" y="393700"/>
                  </a:lnTo>
                  <a:lnTo>
                    <a:pt x="1778682" y="388377"/>
                  </a:lnTo>
                  <a:lnTo>
                    <a:pt x="1777853" y="389411"/>
                  </a:lnTo>
                  <a:lnTo>
                    <a:pt x="1775596" y="390987"/>
                  </a:lnTo>
                  <a:lnTo>
                    <a:pt x="1773114" y="391663"/>
                  </a:lnTo>
                  <a:lnTo>
                    <a:pt x="1771986" y="391888"/>
                  </a:lnTo>
                  <a:lnTo>
                    <a:pt x="1770632" y="392113"/>
                  </a:lnTo>
                  <a:lnTo>
                    <a:pt x="1769729" y="391888"/>
                  </a:lnTo>
                  <a:lnTo>
                    <a:pt x="1768375" y="391663"/>
                  </a:lnTo>
                  <a:lnTo>
                    <a:pt x="1766118" y="390987"/>
                  </a:lnTo>
                  <a:lnTo>
                    <a:pt x="1763861" y="389411"/>
                  </a:lnTo>
                  <a:lnTo>
                    <a:pt x="1761830" y="387160"/>
                  </a:lnTo>
                  <a:lnTo>
                    <a:pt x="1760025" y="384683"/>
                  </a:lnTo>
                  <a:lnTo>
                    <a:pt x="1757994" y="381306"/>
                  </a:lnTo>
                  <a:lnTo>
                    <a:pt x="1756188" y="377929"/>
                  </a:lnTo>
                  <a:lnTo>
                    <a:pt x="1754609" y="373877"/>
                  </a:lnTo>
                  <a:lnTo>
                    <a:pt x="1753029" y="369599"/>
                  </a:lnTo>
                  <a:lnTo>
                    <a:pt x="1751675" y="364871"/>
                  </a:lnTo>
                  <a:lnTo>
                    <a:pt x="1750546" y="359918"/>
                  </a:lnTo>
                  <a:lnTo>
                    <a:pt x="1749644" y="354290"/>
                  </a:lnTo>
                  <a:lnTo>
                    <a:pt x="1748967" y="348662"/>
                  </a:lnTo>
                  <a:lnTo>
                    <a:pt x="1748290" y="342808"/>
                  </a:lnTo>
                  <a:lnTo>
                    <a:pt x="1747838" y="336504"/>
                  </a:lnTo>
                  <a:lnTo>
                    <a:pt x="1747838" y="330200"/>
                  </a:lnTo>
                  <a:lnTo>
                    <a:pt x="1747838" y="323897"/>
                  </a:lnTo>
                  <a:lnTo>
                    <a:pt x="1748290" y="317818"/>
                  </a:lnTo>
                  <a:lnTo>
                    <a:pt x="1748967" y="311964"/>
                  </a:lnTo>
                  <a:lnTo>
                    <a:pt x="1749644" y="306111"/>
                  </a:lnTo>
                  <a:lnTo>
                    <a:pt x="1750546" y="300708"/>
                  </a:lnTo>
                  <a:lnTo>
                    <a:pt x="1751675" y="295755"/>
                  </a:lnTo>
                  <a:lnTo>
                    <a:pt x="1753029" y="291027"/>
                  </a:lnTo>
                  <a:lnTo>
                    <a:pt x="1754609" y="286524"/>
                  </a:lnTo>
                  <a:lnTo>
                    <a:pt x="1756188" y="282472"/>
                  </a:lnTo>
                  <a:lnTo>
                    <a:pt x="1757994" y="278869"/>
                  </a:lnTo>
                  <a:lnTo>
                    <a:pt x="1760025" y="275943"/>
                  </a:lnTo>
                  <a:lnTo>
                    <a:pt x="1761830" y="273466"/>
                  </a:lnTo>
                  <a:lnTo>
                    <a:pt x="1763861" y="271215"/>
                  </a:lnTo>
                  <a:lnTo>
                    <a:pt x="1766118" y="269639"/>
                  </a:lnTo>
                  <a:lnTo>
                    <a:pt x="1768375" y="268738"/>
                  </a:lnTo>
                  <a:lnTo>
                    <a:pt x="1769729" y="268288"/>
                  </a:lnTo>
                  <a:lnTo>
                    <a:pt x="1770632" y="268288"/>
                  </a:lnTo>
                  <a:lnTo>
                    <a:pt x="1771986" y="268288"/>
                  </a:lnTo>
                  <a:lnTo>
                    <a:pt x="1773114" y="268738"/>
                  </a:lnTo>
                  <a:lnTo>
                    <a:pt x="1774524" y="269250"/>
                  </a:lnTo>
                  <a:lnTo>
                    <a:pt x="1774824" y="267154"/>
                  </a:lnTo>
                  <a:lnTo>
                    <a:pt x="1775731" y="259443"/>
                  </a:lnTo>
                  <a:lnTo>
                    <a:pt x="1777091" y="251732"/>
                  </a:lnTo>
                  <a:lnTo>
                    <a:pt x="1778224" y="244022"/>
                  </a:lnTo>
                  <a:lnTo>
                    <a:pt x="1779811" y="236538"/>
                  </a:lnTo>
                  <a:lnTo>
                    <a:pt x="1781624" y="229054"/>
                  </a:lnTo>
                  <a:lnTo>
                    <a:pt x="1783438" y="221343"/>
                  </a:lnTo>
                  <a:lnTo>
                    <a:pt x="1785025" y="214086"/>
                  </a:lnTo>
                  <a:lnTo>
                    <a:pt x="1787292" y="206829"/>
                  </a:lnTo>
                  <a:lnTo>
                    <a:pt x="1789332" y="199798"/>
                  </a:lnTo>
                  <a:lnTo>
                    <a:pt x="1791825" y="192541"/>
                  </a:lnTo>
                  <a:lnTo>
                    <a:pt x="1794545" y="185511"/>
                  </a:lnTo>
                  <a:lnTo>
                    <a:pt x="1797039" y="178480"/>
                  </a:lnTo>
                  <a:lnTo>
                    <a:pt x="1799759" y="171677"/>
                  </a:lnTo>
                  <a:lnTo>
                    <a:pt x="1802479" y="165100"/>
                  </a:lnTo>
                  <a:lnTo>
                    <a:pt x="1805426" y="158297"/>
                  </a:lnTo>
                  <a:lnTo>
                    <a:pt x="1808827" y="151720"/>
                  </a:lnTo>
                  <a:lnTo>
                    <a:pt x="1811774" y="145370"/>
                  </a:lnTo>
                  <a:lnTo>
                    <a:pt x="1815400" y="139020"/>
                  </a:lnTo>
                  <a:lnTo>
                    <a:pt x="1818801" y="132896"/>
                  </a:lnTo>
                  <a:lnTo>
                    <a:pt x="1822428" y="126773"/>
                  </a:lnTo>
                  <a:lnTo>
                    <a:pt x="1826281" y="120650"/>
                  </a:lnTo>
                  <a:lnTo>
                    <a:pt x="1829908" y="114980"/>
                  </a:lnTo>
                  <a:lnTo>
                    <a:pt x="1833989" y="109084"/>
                  </a:lnTo>
                  <a:lnTo>
                    <a:pt x="1838069" y="103188"/>
                  </a:lnTo>
                  <a:lnTo>
                    <a:pt x="1842149" y="97745"/>
                  </a:lnTo>
                  <a:lnTo>
                    <a:pt x="1846456" y="92529"/>
                  </a:lnTo>
                  <a:lnTo>
                    <a:pt x="1850763" y="87086"/>
                  </a:lnTo>
                  <a:lnTo>
                    <a:pt x="1855297" y="82096"/>
                  </a:lnTo>
                  <a:lnTo>
                    <a:pt x="1859831" y="77107"/>
                  </a:lnTo>
                  <a:lnTo>
                    <a:pt x="1864591" y="71891"/>
                  </a:lnTo>
                  <a:lnTo>
                    <a:pt x="1869352" y="67355"/>
                  </a:lnTo>
                  <a:lnTo>
                    <a:pt x="1874112" y="62593"/>
                  </a:lnTo>
                  <a:lnTo>
                    <a:pt x="1879099" y="58284"/>
                  </a:lnTo>
                  <a:lnTo>
                    <a:pt x="1884313" y="53975"/>
                  </a:lnTo>
                  <a:lnTo>
                    <a:pt x="1889300" y="49893"/>
                  </a:lnTo>
                  <a:lnTo>
                    <a:pt x="1894514" y="45811"/>
                  </a:lnTo>
                  <a:lnTo>
                    <a:pt x="1899954" y="41955"/>
                  </a:lnTo>
                  <a:lnTo>
                    <a:pt x="1905168" y="38100"/>
                  </a:lnTo>
                  <a:lnTo>
                    <a:pt x="1910381" y="34698"/>
                  </a:lnTo>
                  <a:lnTo>
                    <a:pt x="1916049" y="31296"/>
                  </a:lnTo>
                  <a:lnTo>
                    <a:pt x="1921716" y="28121"/>
                  </a:lnTo>
                  <a:lnTo>
                    <a:pt x="1927383" y="24946"/>
                  </a:lnTo>
                  <a:lnTo>
                    <a:pt x="1933050" y="21998"/>
                  </a:lnTo>
                  <a:lnTo>
                    <a:pt x="1938944" y="19277"/>
                  </a:lnTo>
                  <a:lnTo>
                    <a:pt x="1944838" y="16782"/>
                  </a:lnTo>
                  <a:lnTo>
                    <a:pt x="1950731" y="14514"/>
                  </a:lnTo>
                  <a:lnTo>
                    <a:pt x="1956852" y="12246"/>
                  </a:lnTo>
                  <a:lnTo>
                    <a:pt x="1962972" y="10205"/>
                  </a:lnTo>
                  <a:lnTo>
                    <a:pt x="1968866" y="8164"/>
                  </a:lnTo>
                  <a:lnTo>
                    <a:pt x="1975213" y="6577"/>
                  </a:lnTo>
                  <a:lnTo>
                    <a:pt x="1981334" y="5216"/>
                  </a:lnTo>
                  <a:lnTo>
                    <a:pt x="1987681" y="3855"/>
                  </a:lnTo>
                  <a:lnTo>
                    <a:pt x="1994255" y="2948"/>
                  </a:lnTo>
                  <a:lnTo>
                    <a:pt x="2000602" y="1814"/>
                  </a:lnTo>
                  <a:lnTo>
                    <a:pt x="2006949" y="1134"/>
                  </a:lnTo>
                  <a:lnTo>
                    <a:pt x="2013297" y="454"/>
                  </a:lnTo>
                  <a:lnTo>
                    <a:pt x="2019870" y="227"/>
                  </a:lnTo>
                  <a:lnTo>
                    <a:pt x="2026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6" name="KSO_Shape"/>
            <p:cNvSpPr>
              <a:spLocks noChangeAspect="1"/>
            </p:cNvSpPr>
            <p:nvPr/>
          </p:nvSpPr>
          <p:spPr bwMode="auto">
            <a:xfrm>
              <a:off x="819232" y="4460147"/>
              <a:ext cx="376745" cy="324000"/>
            </a:xfrm>
            <a:custGeom>
              <a:avLst/>
              <a:gdLst>
                <a:gd name="T0" fmla="*/ 1560425 w 2443163"/>
                <a:gd name="T1" fmla="*/ 1413286 h 2101850"/>
                <a:gd name="T2" fmla="*/ 1356586 w 2443163"/>
                <a:gd name="T3" fmla="*/ 1355097 h 2101850"/>
                <a:gd name="T4" fmla="*/ 550888 w 2443163"/>
                <a:gd name="T5" fmla="*/ 1250091 h 2101850"/>
                <a:gd name="T6" fmla="*/ 1133841 w 2443163"/>
                <a:gd name="T7" fmla="*/ 1342749 h 2101850"/>
                <a:gd name="T8" fmla="*/ 593264 w 2443163"/>
                <a:gd name="T9" fmla="*/ 1106481 h 2101850"/>
                <a:gd name="T10" fmla="*/ 682037 w 2443163"/>
                <a:gd name="T11" fmla="*/ 1195736 h 2101850"/>
                <a:gd name="T12" fmla="*/ 541300 w 2443163"/>
                <a:gd name="T13" fmla="*/ 1515074 h 2101850"/>
                <a:gd name="T14" fmla="*/ 36809 w 2443163"/>
                <a:gd name="T15" fmla="*/ 1454233 h 2101850"/>
                <a:gd name="T16" fmla="*/ 19177 w 2443163"/>
                <a:gd name="T17" fmla="*/ 1151880 h 2101850"/>
                <a:gd name="T18" fmla="*/ 231367 w 2443163"/>
                <a:gd name="T19" fmla="*/ 1076524 h 2101850"/>
                <a:gd name="T20" fmla="*/ 468920 w 2443163"/>
                <a:gd name="T21" fmla="*/ 1075289 h 2101850"/>
                <a:gd name="T22" fmla="*/ 1855820 w 2443163"/>
                <a:gd name="T23" fmla="*/ 1119864 h 2101850"/>
                <a:gd name="T24" fmla="*/ 1902835 w 2443163"/>
                <a:gd name="T25" fmla="*/ 1218910 h 2101850"/>
                <a:gd name="T26" fmla="*/ 1353184 w 2443163"/>
                <a:gd name="T27" fmla="*/ 1529045 h 2101850"/>
                <a:gd name="T28" fmla="*/ 1230077 w 2443163"/>
                <a:gd name="T29" fmla="*/ 1269670 h 2101850"/>
                <a:gd name="T30" fmla="*/ 1271216 w 2443163"/>
                <a:gd name="T31" fmla="*/ 1118936 h 2101850"/>
                <a:gd name="T32" fmla="*/ 1548670 w 2443163"/>
                <a:gd name="T33" fmla="*/ 1127603 h 2101850"/>
                <a:gd name="T34" fmla="*/ 397030 w 2443163"/>
                <a:gd name="T35" fmla="*/ 714888 h 2101850"/>
                <a:gd name="T36" fmla="*/ 470680 w 2443163"/>
                <a:gd name="T37" fmla="*/ 789563 h 2101850"/>
                <a:gd name="T38" fmla="*/ 373512 w 2443163"/>
                <a:gd name="T39" fmla="*/ 794500 h 2101850"/>
                <a:gd name="T40" fmla="*/ 478726 w 2443163"/>
                <a:gd name="T41" fmla="*/ 848808 h 2101850"/>
                <a:gd name="T42" fmla="*/ 490175 w 2443163"/>
                <a:gd name="T43" fmla="*/ 936442 h 2101850"/>
                <a:gd name="T44" fmla="*/ 464182 w 2443163"/>
                <a:gd name="T45" fmla="*/ 974087 h 2101850"/>
                <a:gd name="T46" fmla="*/ 383414 w 2443163"/>
                <a:gd name="T47" fmla="*/ 1069127 h 2101850"/>
                <a:gd name="T48" fmla="*/ 293982 w 2443163"/>
                <a:gd name="T49" fmla="*/ 1059562 h 2101850"/>
                <a:gd name="T50" fmla="*/ 214143 w 2443163"/>
                <a:gd name="T51" fmla="*/ 954956 h 2101850"/>
                <a:gd name="T52" fmla="*/ 189386 w 2443163"/>
                <a:gd name="T53" fmla="*/ 905276 h 2101850"/>
                <a:gd name="T54" fmla="*/ 204550 w 2443163"/>
                <a:gd name="T55" fmla="*/ 822580 h 2101850"/>
                <a:gd name="T56" fmla="*/ 206406 w 2443163"/>
                <a:gd name="T57" fmla="*/ 762717 h 2101850"/>
                <a:gd name="T58" fmla="*/ 1619894 w 2443163"/>
                <a:gd name="T59" fmla="*/ 705005 h 2101850"/>
                <a:gd name="T60" fmla="*/ 1693619 w 2443163"/>
                <a:gd name="T61" fmla="*/ 779620 h 2101850"/>
                <a:gd name="T62" fmla="*/ 1596352 w 2443163"/>
                <a:gd name="T63" fmla="*/ 784884 h 2101850"/>
                <a:gd name="T64" fmla="*/ 1701363 w 2443163"/>
                <a:gd name="T65" fmla="*/ 839374 h 2101850"/>
                <a:gd name="T66" fmla="*/ 1713135 w 2443163"/>
                <a:gd name="T67" fmla="*/ 926992 h 2101850"/>
                <a:gd name="T68" fmla="*/ 1687114 w 2443163"/>
                <a:gd name="T69" fmla="*/ 965074 h 2101850"/>
                <a:gd name="T70" fmla="*/ 1606265 w 2443163"/>
                <a:gd name="T71" fmla="*/ 1060123 h 2101850"/>
                <a:gd name="T72" fmla="*/ 1516741 w 2443163"/>
                <a:gd name="T73" fmla="*/ 1051144 h 2101850"/>
                <a:gd name="T74" fmla="*/ 1436511 w 2443163"/>
                <a:gd name="T75" fmla="*/ 946188 h 2101850"/>
                <a:gd name="T76" fmla="*/ 1412349 w 2443163"/>
                <a:gd name="T77" fmla="*/ 896032 h 2101850"/>
                <a:gd name="T78" fmla="*/ 1426908 w 2443163"/>
                <a:gd name="T79" fmla="*/ 813367 h 2101850"/>
                <a:gd name="T80" fmla="*/ 1429386 w 2443163"/>
                <a:gd name="T81" fmla="*/ 752994 h 2101850"/>
                <a:gd name="T82" fmla="*/ 962256 w 2443163"/>
                <a:gd name="T83" fmla="*/ 704441 h 2101850"/>
                <a:gd name="T84" fmla="*/ 1186818 w 2443163"/>
                <a:gd name="T85" fmla="*/ 540140 h 2101850"/>
                <a:gd name="T86" fmla="*/ 1165165 w 2443163"/>
                <a:gd name="T87" fmla="*/ 372441 h 2101850"/>
                <a:gd name="T88" fmla="*/ 1308378 w 2443163"/>
                <a:gd name="T89" fmla="*/ 453047 h 2101850"/>
                <a:gd name="T90" fmla="*/ 1290128 w 2443163"/>
                <a:gd name="T91" fmla="*/ 622291 h 2101850"/>
                <a:gd name="T92" fmla="*/ 707071 w 2443163"/>
                <a:gd name="T93" fmla="*/ 781960 h 2101850"/>
                <a:gd name="T94" fmla="*/ 638094 w 2443163"/>
                <a:gd name="T95" fmla="*/ 480534 h 2101850"/>
                <a:gd name="T96" fmla="*/ 742952 w 2443163"/>
                <a:gd name="T97" fmla="*/ 393751 h 2101850"/>
                <a:gd name="T98" fmla="*/ 1073608 w 2443163"/>
                <a:gd name="T99" fmla="*/ 373367 h 2101850"/>
                <a:gd name="T100" fmla="*/ 1088926 w 2443163"/>
                <a:gd name="T101" fmla="*/ 24994 h 2101850"/>
                <a:gd name="T102" fmla="*/ 1082730 w 2443163"/>
                <a:gd name="T103" fmla="*/ 95040 h 2101850"/>
                <a:gd name="T104" fmla="*/ 1081491 w 2443163"/>
                <a:gd name="T105" fmla="*/ 112937 h 2101850"/>
                <a:gd name="T106" fmla="*/ 1123001 w 2443163"/>
                <a:gd name="T107" fmla="*/ 147496 h 2101850"/>
                <a:gd name="T108" fmla="*/ 1119283 w 2443163"/>
                <a:gd name="T109" fmla="*/ 239759 h 2101850"/>
                <a:gd name="T110" fmla="*/ 1078084 w 2443163"/>
                <a:gd name="T111" fmla="*/ 309496 h 2101850"/>
                <a:gd name="T112" fmla="*/ 985773 w 2443163"/>
                <a:gd name="T113" fmla="*/ 368433 h 2101850"/>
                <a:gd name="T114" fmla="*/ 897179 w 2443163"/>
                <a:gd name="T115" fmla="*/ 319678 h 2101850"/>
                <a:gd name="T116" fmla="*/ 839872 w 2443163"/>
                <a:gd name="T117" fmla="*/ 241610 h 2101850"/>
                <a:gd name="T118" fmla="*/ 833986 w 2443163"/>
                <a:gd name="T119" fmla="*/ 151508 h 2101850"/>
                <a:gd name="T120" fmla="*/ 846996 w 2443163"/>
                <a:gd name="T121" fmla="*/ 78068 h 2101850"/>
                <a:gd name="T122" fmla="*/ 907402 w 2443163"/>
                <a:gd name="T123" fmla="*/ 16046 h 210185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43163" h="2101850">
                  <a:moveTo>
                    <a:pt x="747374" y="1765061"/>
                  </a:moveTo>
                  <a:lnTo>
                    <a:pt x="702150" y="1770608"/>
                  </a:lnTo>
                  <a:lnTo>
                    <a:pt x="453819" y="1800721"/>
                  </a:lnTo>
                  <a:lnTo>
                    <a:pt x="441522" y="1805476"/>
                  </a:lnTo>
                  <a:lnTo>
                    <a:pt x="417323" y="1815382"/>
                  </a:lnTo>
                  <a:lnTo>
                    <a:pt x="372893" y="1832023"/>
                  </a:lnTo>
                  <a:lnTo>
                    <a:pt x="414150" y="1826872"/>
                  </a:lnTo>
                  <a:lnTo>
                    <a:pt x="432794" y="1824891"/>
                  </a:lnTo>
                  <a:lnTo>
                    <a:pt x="764828" y="1784080"/>
                  </a:lnTo>
                  <a:lnTo>
                    <a:pt x="761258" y="1780118"/>
                  </a:lnTo>
                  <a:lnTo>
                    <a:pt x="747374" y="1765061"/>
                  </a:lnTo>
                  <a:close/>
                  <a:moveTo>
                    <a:pt x="2315427" y="1753208"/>
                  </a:moveTo>
                  <a:lnTo>
                    <a:pt x="2270204" y="1758768"/>
                  </a:lnTo>
                  <a:lnTo>
                    <a:pt x="2022269" y="1789344"/>
                  </a:lnTo>
                  <a:lnTo>
                    <a:pt x="2009575" y="1793712"/>
                  </a:lnTo>
                  <a:lnTo>
                    <a:pt x="1984980" y="1803242"/>
                  </a:lnTo>
                  <a:lnTo>
                    <a:pt x="1941344" y="1820317"/>
                  </a:lnTo>
                  <a:lnTo>
                    <a:pt x="1982600" y="1815552"/>
                  </a:lnTo>
                  <a:lnTo>
                    <a:pt x="2001245" y="1813169"/>
                  </a:lnTo>
                  <a:lnTo>
                    <a:pt x="2333279" y="1772269"/>
                  </a:lnTo>
                  <a:lnTo>
                    <a:pt x="2329708" y="1768695"/>
                  </a:lnTo>
                  <a:lnTo>
                    <a:pt x="2315427" y="1753208"/>
                  </a:lnTo>
                  <a:close/>
                  <a:moveTo>
                    <a:pt x="556960" y="1723458"/>
                  </a:moveTo>
                  <a:lnTo>
                    <a:pt x="437158" y="1729005"/>
                  </a:lnTo>
                  <a:lnTo>
                    <a:pt x="403042" y="1730590"/>
                  </a:lnTo>
                  <a:lnTo>
                    <a:pt x="384001" y="1731779"/>
                  </a:lnTo>
                  <a:lnTo>
                    <a:pt x="171372" y="1750401"/>
                  </a:lnTo>
                  <a:lnTo>
                    <a:pt x="160662" y="1756741"/>
                  </a:lnTo>
                  <a:lnTo>
                    <a:pt x="96397" y="1792797"/>
                  </a:lnTo>
                  <a:lnTo>
                    <a:pt x="433985" y="1742080"/>
                  </a:lnTo>
                  <a:lnTo>
                    <a:pt x="472861" y="1736137"/>
                  </a:lnTo>
                  <a:lnTo>
                    <a:pt x="480398" y="1734948"/>
                  </a:lnTo>
                  <a:lnTo>
                    <a:pt x="556960" y="1723458"/>
                  </a:lnTo>
                  <a:close/>
                  <a:moveTo>
                    <a:pt x="2125014" y="1711116"/>
                  </a:moveTo>
                  <a:lnTo>
                    <a:pt x="2005212" y="1717073"/>
                  </a:lnTo>
                  <a:lnTo>
                    <a:pt x="1970699" y="1718661"/>
                  </a:lnTo>
                  <a:lnTo>
                    <a:pt x="1952054" y="1719455"/>
                  </a:lnTo>
                  <a:lnTo>
                    <a:pt x="1739822" y="1738516"/>
                  </a:lnTo>
                  <a:lnTo>
                    <a:pt x="1728318" y="1744869"/>
                  </a:lnTo>
                  <a:lnTo>
                    <a:pt x="1664450" y="1781005"/>
                  </a:lnTo>
                  <a:lnTo>
                    <a:pt x="2002435" y="1730177"/>
                  </a:lnTo>
                  <a:lnTo>
                    <a:pt x="2040517" y="1724221"/>
                  </a:lnTo>
                  <a:lnTo>
                    <a:pt x="2048848" y="1723029"/>
                  </a:lnTo>
                  <a:lnTo>
                    <a:pt x="2125014" y="1711116"/>
                  </a:lnTo>
                  <a:close/>
                  <a:moveTo>
                    <a:pt x="705721" y="1603403"/>
                  </a:moveTo>
                  <a:lnTo>
                    <a:pt x="704927" y="1603799"/>
                  </a:lnTo>
                  <a:lnTo>
                    <a:pt x="703737" y="1604591"/>
                  </a:lnTo>
                  <a:lnTo>
                    <a:pt x="703341" y="1605780"/>
                  </a:lnTo>
                  <a:lnTo>
                    <a:pt x="703341" y="1606969"/>
                  </a:lnTo>
                  <a:lnTo>
                    <a:pt x="703737" y="1607761"/>
                  </a:lnTo>
                  <a:lnTo>
                    <a:pt x="704134" y="1608950"/>
                  </a:lnTo>
                  <a:lnTo>
                    <a:pt x="706117" y="1610931"/>
                  </a:lnTo>
                  <a:lnTo>
                    <a:pt x="709291" y="1613704"/>
                  </a:lnTo>
                  <a:lnTo>
                    <a:pt x="708498" y="1608157"/>
                  </a:lnTo>
                  <a:lnTo>
                    <a:pt x="708101" y="1606572"/>
                  </a:lnTo>
                  <a:lnTo>
                    <a:pt x="707704" y="1604591"/>
                  </a:lnTo>
                  <a:lnTo>
                    <a:pt x="706514" y="1603799"/>
                  </a:lnTo>
                  <a:lnTo>
                    <a:pt x="705721" y="1603403"/>
                  </a:lnTo>
                  <a:close/>
                  <a:moveTo>
                    <a:pt x="2273774" y="1591194"/>
                  </a:moveTo>
                  <a:lnTo>
                    <a:pt x="2272981" y="1591989"/>
                  </a:lnTo>
                  <a:lnTo>
                    <a:pt x="2272188" y="1592783"/>
                  </a:lnTo>
                  <a:lnTo>
                    <a:pt x="2270997" y="1593577"/>
                  </a:lnTo>
                  <a:lnTo>
                    <a:pt x="2270997" y="1594768"/>
                  </a:lnTo>
                  <a:lnTo>
                    <a:pt x="2271791" y="1595562"/>
                  </a:lnTo>
                  <a:lnTo>
                    <a:pt x="2272584" y="1596754"/>
                  </a:lnTo>
                  <a:lnTo>
                    <a:pt x="2274568" y="1599136"/>
                  </a:lnTo>
                  <a:lnTo>
                    <a:pt x="2277345" y="1601519"/>
                  </a:lnTo>
                  <a:lnTo>
                    <a:pt x="2276551" y="1595960"/>
                  </a:lnTo>
                  <a:lnTo>
                    <a:pt x="2276154" y="1593974"/>
                  </a:lnTo>
                  <a:lnTo>
                    <a:pt x="2275361" y="1592783"/>
                  </a:lnTo>
                  <a:lnTo>
                    <a:pt x="2274568" y="1591989"/>
                  </a:lnTo>
                  <a:lnTo>
                    <a:pt x="2273774" y="1591194"/>
                  </a:lnTo>
                  <a:close/>
                  <a:moveTo>
                    <a:pt x="1138894" y="1506537"/>
                  </a:moveTo>
                  <a:lnTo>
                    <a:pt x="1284824" y="1506537"/>
                  </a:lnTo>
                  <a:lnTo>
                    <a:pt x="1284824" y="1722674"/>
                  </a:lnTo>
                  <a:lnTo>
                    <a:pt x="1454151" y="1722674"/>
                  </a:lnTo>
                  <a:lnTo>
                    <a:pt x="1454151" y="1868487"/>
                  </a:lnTo>
                  <a:lnTo>
                    <a:pt x="969963" y="1868487"/>
                  </a:lnTo>
                  <a:lnTo>
                    <a:pt x="969963" y="1722674"/>
                  </a:lnTo>
                  <a:lnTo>
                    <a:pt x="1138894" y="1722674"/>
                  </a:lnTo>
                  <a:lnTo>
                    <a:pt x="1138894" y="1506537"/>
                  </a:lnTo>
                  <a:close/>
                  <a:moveTo>
                    <a:pt x="601390" y="1379537"/>
                  </a:moveTo>
                  <a:lnTo>
                    <a:pt x="614084" y="1379537"/>
                  </a:lnTo>
                  <a:lnTo>
                    <a:pt x="625985" y="1380329"/>
                  </a:lnTo>
                  <a:lnTo>
                    <a:pt x="638679" y="1381518"/>
                  </a:lnTo>
                  <a:lnTo>
                    <a:pt x="651373" y="1383895"/>
                  </a:lnTo>
                  <a:lnTo>
                    <a:pt x="664068" y="1385876"/>
                  </a:lnTo>
                  <a:lnTo>
                    <a:pt x="676762" y="1388650"/>
                  </a:lnTo>
                  <a:lnTo>
                    <a:pt x="689456" y="1392216"/>
                  </a:lnTo>
                  <a:lnTo>
                    <a:pt x="701754" y="1396178"/>
                  </a:lnTo>
                  <a:lnTo>
                    <a:pt x="714448" y="1399744"/>
                  </a:lnTo>
                  <a:lnTo>
                    <a:pt x="725952" y="1404499"/>
                  </a:lnTo>
                  <a:lnTo>
                    <a:pt x="737853" y="1409254"/>
                  </a:lnTo>
                  <a:lnTo>
                    <a:pt x="749754" y="1414404"/>
                  </a:lnTo>
                  <a:lnTo>
                    <a:pt x="760861" y="1419555"/>
                  </a:lnTo>
                  <a:lnTo>
                    <a:pt x="771969" y="1425499"/>
                  </a:lnTo>
                  <a:lnTo>
                    <a:pt x="782680" y="1431046"/>
                  </a:lnTo>
                  <a:lnTo>
                    <a:pt x="792597" y="1436989"/>
                  </a:lnTo>
                  <a:lnTo>
                    <a:pt x="802911" y="1442932"/>
                  </a:lnTo>
                  <a:lnTo>
                    <a:pt x="812035" y="1449272"/>
                  </a:lnTo>
                  <a:lnTo>
                    <a:pt x="820366" y="1455215"/>
                  </a:lnTo>
                  <a:lnTo>
                    <a:pt x="828696" y="1461555"/>
                  </a:lnTo>
                  <a:lnTo>
                    <a:pt x="836630" y="1467894"/>
                  </a:lnTo>
                  <a:lnTo>
                    <a:pt x="843771" y="1474234"/>
                  </a:lnTo>
                  <a:lnTo>
                    <a:pt x="850118" y="1480574"/>
                  </a:lnTo>
                  <a:lnTo>
                    <a:pt x="855275" y="1486517"/>
                  </a:lnTo>
                  <a:lnTo>
                    <a:pt x="860432" y="1492460"/>
                  </a:lnTo>
                  <a:lnTo>
                    <a:pt x="864796" y="1498404"/>
                  </a:lnTo>
                  <a:lnTo>
                    <a:pt x="867969" y="1504347"/>
                  </a:lnTo>
                  <a:lnTo>
                    <a:pt x="870746" y="1509102"/>
                  </a:lnTo>
                  <a:lnTo>
                    <a:pt x="872333" y="1514649"/>
                  </a:lnTo>
                  <a:lnTo>
                    <a:pt x="873126" y="1519403"/>
                  </a:lnTo>
                  <a:lnTo>
                    <a:pt x="873920" y="1526535"/>
                  </a:lnTo>
                  <a:lnTo>
                    <a:pt x="874713" y="1534064"/>
                  </a:lnTo>
                  <a:lnTo>
                    <a:pt x="874713" y="1541988"/>
                  </a:lnTo>
                  <a:lnTo>
                    <a:pt x="874713" y="1549913"/>
                  </a:lnTo>
                  <a:lnTo>
                    <a:pt x="874316" y="1558629"/>
                  </a:lnTo>
                  <a:lnTo>
                    <a:pt x="873523" y="1567346"/>
                  </a:lnTo>
                  <a:lnTo>
                    <a:pt x="872729" y="1576063"/>
                  </a:lnTo>
                  <a:lnTo>
                    <a:pt x="871539" y="1585573"/>
                  </a:lnTo>
                  <a:lnTo>
                    <a:pt x="867969" y="1604195"/>
                  </a:lnTo>
                  <a:lnTo>
                    <a:pt x="863605" y="1624006"/>
                  </a:lnTo>
                  <a:lnTo>
                    <a:pt x="858052" y="1644610"/>
                  </a:lnTo>
                  <a:lnTo>
                    <a:pt x="852101" y="1666006"/>
                  </a:lnTo>
                  <a:lnTo>
                    <a:pt x="844961" y="1687798"/>
                  </a:lnTo>
                  <a:lnTo>
                    <a:pt x="837820" y="1709986"/>
                  </a:lnTo>
                  <a:lnTo>
                    <a:pt x="829886" y="1732175"/>
                  </a:lnTo>
                  <a:lnTo>
                    <a:pt x="821159" y="1755156"/>
                  </a:lnTo>
                  <a:lnTo>
                    <a:pt x="804101" y="1799929"/>
                  </a:lnTo>
                  <a:lnTo>
                    <a:pt x="786250" y="1844702"/>
                  </a:lnTo>
                  <a:lnTo>
                    <a:pt x="764828" y="1907305"/>
                  </a:lnTo>
                  <a:lnTo>
                    <a:pt x="697787" y="1893437"/>
                  </a:lnTo>
                  <a:lnTo>
                    <a:pt x="694217" y="1943758"/>
                  </a:lnTo>
                  <a:lnTo>
                    <a:pt x="684299" y="2047568"/>
                  </a:lnTo>
                  <a:lnTo>
                    <a:pt x="678745" y="2101850"/>
                  </a:lnTo>
                  <a:lnTo>
                    <a:pt x="180100" y="2101850"/>
                  </a:lnTo>
                  <a:lnTo>
                    <a:pt x="173356" y="2032908"/>
                  </a:lnTo>
                  <a:lnTo>
                    <a:pt x="167802" y="1973078"/>
                  </a:lnTo>
                  <a:lnTo>
                    <a:pt x="161058" y="1900569"/>
                  </a:lnTo>
                  <a:lnTo>
                    <a:pt x="147174" y="1904532"/>
                  </a:lnTo>
                  <a:lnTo>
                    <a:pt x="132496" y="1908098"/>
                  </a:lnTo>
                  <a:lnTo>
                    <a:pt x="117819" y="1911267"/>
                  </a:lnTo>
                  <a:lnTo>
                    <a:pt x="103141" y="1913248"/>
                  </a:lnTo>
                  <a:lnTo>
                    <a:pt x="96397" y="1914041"/>
                  </a:lnTo>
                  <a:lnTo>
                    <a:pt x="89653" y="1914041"/>
                  </a:lnTo>
                  <a:lnTo>
                    <a:pt x="82909" y="1914041"/>
                  </a:lnTo>
                  <a:lnTo>
                    <a:pt x="76562" y="1913645"/>
                  </a:lnTo>
                  <a:lnTo>
                    <a:pt x="70612" y="1912852"/>
                  </a:lnTo>
                  <a:lnTo>
                    <a:pt x="65455" y="1911664"/>
                  </a:lnTo>
                  <a:lnTo>
                    <a:pt x="60298" y="1910079"/>
                  </a:lnTo>
                  <a:lnTo>
                    <a:pt x="55537" y="1907305"/>
                  </a:lnTo>
                  <a:lnTo>
                    <a:pt x="47207" y="1865702"/>
                  </a:lnTo>
                  <a:lnTo>
                    <a:pt x="37686" y="1814193"/>
                  </a:lnTo>
                  <a:lnTo>
                    <a:pt x="27372" y="1756741"/>
                  </a:lnTo>
                  <a:lnTo>
                    <a:pt x="18248" y="1697307"/>
                  </a:lnTo>
                  <a:lnTo>
                    <a:pt x="13488" y="1668779"/>
                  </a:lnTo>
                  <a:lnTo>
                    <a:pt x="9521" y="1641044"/>
                  </a:lnTo>
                  <a:lnTo>
                    <a:pt x="6347" y="1614893"/>
                  </a:lnTo>
                  <a:lnTo>
                    <a:pt x="3174" y="1590723"/>
                  </a:lnTo>
                  <a:lnTo>
                    <a:pt x="1190" y="1569724"/>
                  </a:lnTo>
                  <a:lnTo>
                    <a:pt x="397" y="1552290"/>
                  </a:lnTo>
                  <a:lnTo>
                    <a:pt x="0" y="1537630"/>
                  </a:lnTo>
                  <a:lnTo>
                    <a:pt x="397" y="1532479"/>
                  </a:lnTo>
                  <a:lnTo>
                    <a:pt x="793" y="1528120"/>
                  </a:lnTo>
                  <a:lnTo>
                    <a:pt x="1587" y="1520196"/>
                  </a:lnTo>
                  <a:lnTo>
                    <a:pt x="3967" y="1512668"/>
                  </a:lnTo>
                  <a:lnTo>
                    <a:pt x="6347" y="1505139"/>
                  </a:lnTo>
                  <a:lnTo>
                    <a:pt x="9521" y="1498007"/>
                  </a:lnTo>
                  <a:lnTo>
                    <a:pt x="13884" y="1490875"/>
                  </a:lnTo>
                  <a:lnTo>
                    <a:pt x="19041" y="1484140"/>
                  </a:lnTo>
                  <a:lnTo>
                    <a:pt x="24595" y="1477800"/>
                  </a:lnTo>
                  <a:lnTo>
                    <a:pt x="30942" y="1471460"/>
                  </a:lnTo>
                  <a:lnTo>
                    <a:pt x="38083" y="1465517"/>
                  </a:lnTo>
                  <a:lnTo>
                    <a:pt x="45620" y="1459574"/>
                  </a:lnTo>
                  <a:lnTo>
                    <a:pt x="53554" y="1454027"/>
                  </a:lnTo>
                  <a:lnTo>
                    <a:pt x="62281" y="1448480"/>
                  </a:lnTo>
                  <a:lnTo>
                    <a:pt x="71802" y="1442932"/>
                  </a:lnTo>
                  <a:lnTo>
                    <a:pt x="81323" y="1438574"/>
                  </a:lnTo>
                  <a:lnTo>
                    <a:pt x="91637" y="1433423"/>
                  </a:lnTo>
                  <a:lnTo>
                    <a:pt x="101951" y="1428668"/>
                  </a:lnTo>
                  <a:lnTo>
                    <a:pt x="112661" y="1424706"/>
                  </a:lnTo>
                  <a:lnTo>
                    <a:pt x="123769" y="1420348"/>
                  </a:lnTo>
                  <a:lnTo>
                    <a:pt x="135273" y="1416782"/>
                  </a:lnTo>
                  <a:lnTo>
                    <a:pt x="147174" y="1412820"/>
                  </a:lnTo>
                  <a:lnTo>
                    <a:pt x="171372" y="1405688"/>
                  </a:lnTo>
                  <a:lnTo>
                    <a:pt x="196364" y="1399348"/>
                  </a:lnTo>
                  <a:lnTo>
                    <a:pt x="221753" y="1393801"/>
                  </a:lnTo>
                  <a:lnTo>
                    <a:pt x="246744" y="1389442"/>
                  </a:lnTo>
                  <a:lnTo>
                    <a:pt x="271736" y="1385084"/>
                  </a:lnTo>
                  <a:lnTo>
                    <a:pt x="296728" y="1381122"/>
                  </a:lnTo>
                  <a:lnTo>
                    <a:pt x="302678" y="1380726"/>
                  </a:lnTo>
                  <a:lnTo>
                    <a:pt x="308629" y="1381122"/>
                  </a:lnTo>
                  <a:lnTo>
                    <a:pt x="388761" y="1665609"/>
                  </a:lnTo>
                  <a:lnTo>
                    <a:pt x="390745" y="1654515"/>
                  </a:lnTo>
                  <a:lnTo>
                    <a:pt x="418117" y="1459178"/>
                  </a:lnTo>
                  <a:lnTo>
                    <a:pt x="410579" y="1440159"/>
                  </a:lnTo>
                  <a:lnTo>
                    <a:pt x="425654" y="1414404"/>
                  </a:lnTo>
                  <a:lnTo>
                    <a:pt x="460960" y="1414404"/>
                  </a:lnTo>
                  <a:lnTo>
                    <a:pt x="475638" y="1440159"/>
                  </a:lnTo>
                  <a:lnTo>
                    <a:pt x="468497" y="1462744"/>
                  </a:lnTo>
                  <a:lnTo>
                    <a:pt x="493489" y="1668779"/>
                  </a:lnTo>
                  <a:lnTo>
                    <a:pt x="559737" y="1390631"/>
                  </a:lnTo>
                  <a:lnTo>
                    <a:pt x="567274" y="1387065"/>
                  </a:lnTo>
                  <a:lnTo>
                    <a:pt x="572828" y="1384292"/>
                  </a:lnTo>
                  <a:lnTo>
                    <a:pt x="576001" y="1382707"/>
                  </a:lnTo>
                  <a:lnTo>
                    <a:pt x="576795" y="1381518"/>
                  </a:lnTo>
                  <a:lnTo>
                    <a:pt x="576795" y="1381122"/>
                  </a:lnTo>
                  <a:lnTo>
                    <a:pt x="589092" y="1379933"/>
                  </a:lnTo>
                  <a:lnTo>
                    <a:pt x="601390" y="1379537"/>
                  </a:lnTo>
                  <a:close/>
                  <a:moveTo>
                    <a:pt x="2169443" y="1366837"/>
                  </a:moveTo>
                  <a:lnTo>
                    <a:pt x="2181741" y="1366837"/>
                  </a:lnTo>
                  <a:lnTo>
                    <a:pt x="2194435" y="1367631"/>
                  </a:lnTo>
                  <a:lnTo>
                    <a:pt x="2207129" y="1369219"/>
                  </a:lnTo>
                  <a:lnTo>
                    <a:pt x="2219824" y="1370808"/>
                  </a:lnTo>
                  <a:lnTo>
                    <a:pt x="2232518" y="1373190"/>
                  </a:lnTo>
                  <a:lnTo>
                    <a:pt x="2245212" y="1376367"/>
                  </a:lnTo>
                  <a:lnTo>
                    <a:pt x="2257510" y="1379544"/>
                  </a:lnTo>
                  <a:lnTo>
                    <a:pt x="2269807" y="1383515"/>
                  </a:lnTo>
                  <a:lnTo>
                    <a:pt x="2282105" y="1387089"/>
                  </a:lnTo>
                  <a:lnTo>
                    <a:pt x="2294402" y="1391854"/>
                  </a:lnTo>
                  <a:lnTo>
                    <a:pt x="2306303" y="1396619"/>
                  </a:lnTo>
                  <a:lnTo>
                    <a:pt x="2317807" y="1401384"/>
                  </a:lnTo>
                  <a:lnTo>
                    <a:pt x="2328915" y="1406943"/>
                  </a:lnTo>
                  <a:lnTo>
                    <a:pt x="2340022" y="1412503"/>
                  </a:lnTo>
                  <a:lnTo>
                    <a:pt x="2350733" y="1418459"/>
                  </a:lnTo>
                  <a:lnTo>
                    <a:pt x="2361047" y="1424415"/>
                  </a:lnTo>
                  <a:lnTo>
                    <a:pt x="2370568" y="1430769"/>
                  </a:lnTo>
                  <a:lnTo>
                    <a:pt x="2380089" y="1436725"/>
                  </a:lnTo>
                  <a:lnTo>
                    <a:pt x="2388816" y="1443079"/>
                  </a:lnTo>
                  <a:lnTo>
                    <a:pt x="2397147" y="1449035"/>
                  </a:lnTo>
                  <a:lnTo>
                    <a:pt x="2404684" y="1455389"/>
                  </a:lnTo>
                  <a:lnTo>
                    <a:pt x="2411428" y="1461742"/>
                  </a:lnTo>
                  <a:lnTo>
                    <a:pt x="2417775" y="1468096"/>
                  </a:lnTo>
                  <a:lnTo>
                    <a:pt x="2423725" y="1474052"/>
                  </a:lnTo>
                  <a:lnTo>
                    <a:pt x="2428882" y="1480008"/>
                  </a:lnTo>
                  <a:lnTo>
                    <a:pt x="2432849" y="1485965"/>
                  </a:lnTo>
                  <a:lnTo>
                    <a:pt x="2436419" y="1491524"/>
                  </a:lnTo>
                  <a:lnTo>
                    <a:pt x="2438800" y="1497083"/>
                  </a:lnTo>
                  <a:lnTo>
                    <a:pt x="2440386" y="1502246"/>
                  </a:lnTo>
                  <a:lnTo>
                    <a:pt x="2441180" y="1507011"/>
                  </a:lnTo>
                  <a:lnTo>
                    <a:pt x="2442370" y="1514158"/>
                  </a:lnTo>
                  <a:lnTo>
                    <a:pt x="2442766" y="1521703"/>
                  </a:lnTo>
                  <a:lnTo>
                    <a:pt x="2443163" y="1529645"/>
                  </a:lnTo>
                  <a:lnTo>
                    <a:pt x="2443163" y="1537984"/>
                  </a:lnTo>
                  <a:lnTo>
                    <a:pt x="2442766" y="1546323"/>
                  </a:lnTo>
                  <a:lnTo>
                    <a:pt x="2441973" y="1554662"/>
                  </a:lnTo>
                  <a:lnTo>
                    <a:pt x="2440386" y="1563795"/>
                  </a:lnTo>
                  <a:lnTo>
                    <a:pt x="2439196" y="1573325"/>
                  </a:lnTo>
                  <a:lnTo>
                    <a:pt x="2436023" y="1592386"/>
                  </a:lnTo>
                  <a:lnTo>
                    <a:pt x="2431659" y="1612240"/>
                  </a:lnTo>
                  <a:lnTo>
                    <a:pt x="2426105" y="1632889"/>
                  </a:lnTo>
                  <a:lnTo>
                    <a:pt x="2419758" y="1653935"/>
                  </a:lnTo>
                  <a:lnTo>
                    <a:pt x="2413014" y="1675775"/>
                  </a:lnTo>
                  <a:lnTo>
                    <a:pt x="2405477" y="1698012"/>
                  </a:lnTo>
                  <a:lnTo>
                    <a:pt x="2397543" y="1720647"/>
                  </a:lnTo>
                  <a:lnTo>
                    <a:pt x="2389609" y="1742884"/>
                  </a:lnTo>
                  <a:lnTo>
                    <a:pt x="2372155" y="1788550"/>
                  </a:lnTo>
                  <a:lnTo>
                    <a:pt x="2354700" y="1833024"/>
                  </a:lnTo>
                  <a:lnTo>
                    <a:pt x="2333279" y="1895765"/>
                  </a:lnTo>
                  <a:lnTo>
                    <a:pt x="2265840" y="1881866"/>
                  </a:lnTo>
                  <a:lnTo>
                    <a:pt x="2262270" y="1932297"/>
                  </a:lnTo>
                  <a:lnTo>
                    <a:pt x="2252749" y="2035938"/>
                  </a:lnTo>
                  <a:lnTo>
                    <a:pt x="2247196" y="2090737"/>
                  </a:lnTo>
                  <a:lnTo>
                    <a:pt x="1748153" y="2090737"/>
                  </a:lnTo>
                  <a:lnTo>
                    <a:pt x="1741409" y="2021643"/>
                  </a:lnTo>
                  <a:lnTo>
                    <a:pt x="1735459" y="1961682"/>
                  </a:lnTo>
                  <a:lnTo>
                    <a:pt x="1729112" y="1889014"/>
                  </a:lnTo>
                  <a:lnTo>
                    <a:pt x="1714831" y="1892985"/>
                  </a:lnTo>
                  <a:lnTo>
                    <a:pt x="1700550" y="1896956"/>
                  </a:lnTo>
                  <a:lnTo>
                    <a:pt x="1685872" y="1899736"/>
                  </a:lnTo>
                  <a:lnTo>
                    <a:pt x="1671591" y="1901721"/>
                  </a:lnTo>
                  <a:lnTo>
                    <a:pt x="1664450" y="1902118"/>
                  </a:lnTo>
                  <a:lnTo>
                    <a:pt x="1657707" y="1902515"/>
                  </a:lnTo>
                  <a:lnTo>
                    <a:pt x="1651359" y="1902515"/>
                  </a:lnTo>
                  <a:lnTo>
                    <a:pt x="1645012" y="1902118"/>
                  </a:lnTo>
                  <a:lnTo>
                    <a:pt x="1639062" y="1901324"/>
                  </a:lnTo>
                  <a:lnTo>
                    <a:pt x="1633111" y="1900133"/>
                  </a:lnTo>
                  <a:lnTo>
                    <a:pt x="1627954" y="1898544"/>
                  </a:lnTo>
                  <a:lnTo>
                    <a:pt x="1623591" y="1895765"/>
                  </a:lnTo>
                  <a:lnTo>
                    <a:pt x="1615260" y="1854070"/>
                  </a:lnTo>
                  <a:lnTo>
                    <a:pt x="1605739" y="1802448"/>
                  </a:lnTo>
                  <a:lnTo>
                    <a:pt x="1595822" y="1744869"/>
                  </a:lnTo>
                  <a:lnTo>
                    <a:pt x="1585905" y="1685305"/>
                  </a:lnTo>
                  <a:lnTo>
                    <a:pt x="1581938" y="1656715"/>
                  </a:lnTo>
                  <a:lnTo>
                    <a:pt x="1577574" y="1628918"/>
                  </a:lnTo>
                  <a:lnTo>
                    <a:pt x="1574004" y="1602710"/>
                  </a:lnTo>
                  <a:lnTo>
                    <a:pt x="1571624" y="1578885"/>
                  </a:lnTo>
                  <a:lnTo>
                    <a:pt x="1569640" y="1557442"/>
                  </a:lnTo>
                  <a:lnTo>
                    <a:pt x="1568450" y="1539969"/>
                  </a:lnTo>
                  <a:lnTo>
                    <a:pt x="1568450" y="1525674"/>
                  </a:lnTo>
                  <a:lnTo>
                    <a:pt x="1568847" y="1520115"/>
                  </a:lnTo>
                  <a:lnTo>
                    <a:pt x="1569244" y="1515747"/>
                  </a:lnTo>
                  <a:lnTo>
                    <a:pt x="1570037" y="1507805"/>
                  </a:lnTo>
                  <a:lnTo>
                    <a:pt x="1571624" y="1500260"/>
                  </a:lnTo>
                  <a:lnTo>
                    <a:pt x="1574004" y="1492715"/>
                  </a:lnTo>
                  <a:lnTo>
                    <a:pt x="1577574" y="1485568"/>
                  </a:lnTo>
                  <a:lnTo>
                    <a:pt x="1581938" y="1478420"/>
                  </a:lnTo>
                  <a:lnTo>
                    <a:pt x="1586698" y="1471669"/>
                  </a:lnTo>
                  <a:lnTo>
                    <a:pt x="1592649" y="1465316"/>
                  </a:lnTo>
                  <a:lnTo>
                    <a:pt x="1598996" y="1458962"/>
                  </a:lnTo>
                  <a:lnTo>
                    <a:pt x="1605739" y="1452609"/>
                  </a:lnTo>
                  <a:lnTo>
                    <a:pt x="1613277" y="1447050"/>
                  </a:lnTo>
                  <a:lnTo>
                    <a:pt x="1622004" y="1441093"/>
                  </a:lnTo>
                  <a:lnTo>
                    <a:pt x="1630335" y="1435534"/>
                  </a:lnTo>
                  <a:lnTo>
                    <a:pt x="1639459" y="1430769"/>
                  </a:lnTo>
                  <a:lnTo>
                    <a:pt x="1649376" y="1425607"/>
                  </a:lnTo>
                  <a:lnTo>
                    <a:pt x="1659293" y="1420842"/>
                  </a:lnTo>
                  <a:lnTo>
                    <a:pt x="1670004" y="1416474"/>
                  </a:lnTo>
                  <a:lnTo>
                    <a:pt x="1680715" y="1412106"/>
                  </a:lnTo>
                  <a:lnTo>
                    <a:pt x="1692219" y="1407737"/>
                  </a:lnTo>
                  <a:lnTo>
                    <a:pt x="1703723" y="1404164"/>
                  </a:lnTo>
                  <a:lnTo>
                    <a:pt x="1715227" y="1400193"/>
                  </a:lnTo>
                  <a:lnTo>
                    <a:pt x="1739426" y="1393045"/>
                  </a:lnTo>
                  <a:lnTo>
                    <a:pt x="1764418" y="1386692"/>
                  </a:lnTo>
                  <a:lnTo>
                    <a:pt x="1789409" y="1381132"/>
                  </a:lnTo>
                  <a:lnTo>
                    <a:pt x="1814798" y="1376764"/>
                  </a:lnTo>
                  <a:lnTo>
                    <a:pt x="1840186" y="1372396"/>
                  </a:lnTo>
                  <a:lnTo>
                    <a:pt x="1864781" y="1368822"/>
                  </a:lnTo>
                  <a:lnTo>
                    <a:pt x="1870335" y="1368425"/>
                  </a:lnTo>
                  <a:lnTo>
                    <a:pt x="1876286" y="1368822"/>
                  </a:lnTo>
                  <a:lnTo>
                    <a:pt x="1956815" y="1653538"/>
                  </a:lnTo>
                  <a:lnTo>
                    <a:pt x="1958402" y="1642419"/>
                  </a:lnTo>
                  <a:lnTo>
                    <a:pt x="1986170" y="1446653"/>
                  </a:lnTo>
                  <a:lnTo>
                    <a:pt x="1978236" y="1427195"/>
                  </a:lnTo>
                  <a:lnTo>
                    <a:pt x="1993707" y="1401781"/>
                  </a:lnTo>
                  <a:lnTo>
                    <a:pt x="2029013" y="1401384"/>
                  </a:lnTo>
                  <a:lnTo>
                    <a:pt x="2043691" y="1427195"/>
                  </a:lnTo>
                  <a:lnTo>
                    <a:pt x="2036947" y="1450226"/>
                  </a:lnTo>
                  <a:lnTo>
                    <a:pt x="2061939" y="1656715"/>
                  </a:lnTo>
                  <a:lnTo>
                    <a:pt x="2127790" y="1377558"/>
                  </a:lnTo>
                  <a:lnTo>
                    <a:pt x="2134931" y="1374382"/>
                  </a:lnTo>
                  <a:lnTo>
                    <a:pt x="2140881" y="1371602"/>
                  </a:lnTo>
                  <a:lnTo>
                    <a:pt x="2144452" y="1369617"/>
                  </a:lnTo>
                  <a:lnTo>
                    <a:pt x="2144848" y="1369219"/>
                  </a:lnTo>
                  <a:lnTo>
                    <a:pt x="2145245" y="1368822"/>
                  </a:lnTo>
                  <a:lnTo>
                    <a:pt x="2157146" y="1367234"/>
                  </a:lnTo>
                  <a:lnTo>
                    <a:pt x="2169443" y="1366837"/>
                  </a:lnTo>
                  <a:close/>
                  <a:moveTo>
                    <a:pt x="457200" y="911225"/>
                  </a:moveTo>
                  <a:lnTo>
                    <a:pt x="471091" y="912017"/>
                  </a:lnTo>
                  <a:lnTo>
                    <a:pt x="484188" y="913204"/>
                  </a:lnTo>
                  <a:lnTo>
                    <a:pt x="496888" y="914788"/>
                  </a:lnTo>
                  <a:lnTo>
                    <a:pt x="509191" y="917163"/>
                  </a:lnTo>
                  <a:lnTo>
                    <a:pt x="520700" y="919934"/>
                  </a:lnTo>
                  <a:lnTo>
                    <a:pt x="532210" y="923497"/>
                  </a:lnTo>
                  <a:lnTo>
                    <a:pt x="542529" y="926664"/>
                  </a:lnTo>
                  <a:lnTo>
                    <a:pt x="552847" y="930623"/>
                  </a:lnTo>
                  <a:lnTo>
                    <a:pt x="561975" y="934582"/>
                  </a:lnTo>
                  <a:lnTo>
                    <a:pt x="570707" y="938936"/>
                  </a:lnTo>
                  <a:lnTo>
                    <a:pt x="579041" y="943291"/>
                  </a:lnTo>
                  <a:lnTo>
                    <a:pt x="586979" y="947646"/>
                  </a:lnTo>
                  <a:lnTo>
                    <a:pt x="593725" y="952000"/>
                  </a:lnTo>
                  <a:lnTo>
                    <a:pt x="606029" y="959918"/>
                  </a:lnTo>
                  <a:lnTo>
                    <a:pt x="615554" y="967440"/>
                  </a:lnTo>
                  <a:lnTo>
                    <a:pt x="622300" y="973378"/>
                  </a:lnTo>
                  <a:lnTo>
                    <a:pt x="627857" y="978524"/>
                  </a:lnTo>
                  <a:lnTo>
                    <a:pt x="625872" y="982483"/>
                  </a:lnTo>
                  <a:lnTo>
                    <a:pt x="623491" y="986838"/>
                  </a:lnTo>
                  <a:lnTo>
                    <a:pt x="620316" y="992380"/>
                  </a:lnTo>
                  <a:lnTo>
                    <a:pt x="615950" y="999110"/>
                  </a:lnTo>
                  <a:lnTo>
                    <a:pt x="609997" y="1005840"/>
                  </a:lnTo>
                  <a:lnTo>
                    <a:pt x="603647" y="1012966"/>
                  </a:lnTo>
                  <a:lnTo>
                    <a:pt x="600075" y="1016133"/>
                  </a:lnTo>
                  <a:lnTo>
                    <a:pt x="595710" y="1019696"/>
                  </a:lnTo>
                  <a:lnTo>
                    <a:pt x="591344" y="1022467"/>
                  </a:lnTo>
                  <a:lnTo>
                    <a:pt x="586979" y="1026030"/>
                  </a:lnTo>
                  <a:lnTo>
                    <a:pt x="581819" y="1028405"/>
                  </a:lnTo>
                  <a:lnTo>
                    <a:pt x="576660" y="1031176"/>
                  </a:lnTo>
                  <a:lnTo>
                    <a:pt x="571104" y="1033156"/>
                  </a:lnTo>
                  <a:lnTo>
                    <a:pt x="565547" y="1035135"/>
                  </a:lnTo>
                  <a:lnTo>
                    <a:pt x="559594" y="1036323"/>
                  </a:lnTo>
                  <a:lnTo>
                    <a:pt x="552847" y="1037510"/>
                  </a:lnTo>
                  <a:lnTo>
                    <a:pt x="546100" y="1038302"/>
                  </a:lnTo>
                  <a:lnTo>
                    <a:pt x="538957" y="1038302"/>
                  </a:lnTo>
                  <a:lnTo>
                    <a:pt x="531813" y="1037510"/>
                  </a:lnTo>
                  <a:lnTo>
                    <a:pt x="523479" y="1035927"/>
                  </a:lnTo>
                  <a:lnTo>
                    <a:pt x="515541" y="1034343"/>
                  </a:lnTo>
                  <a:lnTo>
                    <a:pt x="507207" y="1031572"/>
                  </a:lnTo>
                  <a:lnTo>
                    <a:pt x="498872" y="1028009"/>
                  </a:lnTo>
                  <a:lnTo>
                    <a:pt x="489347" y="1024446"/>
                  </a:lnTo>
                  <a:lnTo>
                    <a:pt x="479029" y="1019300"/>
                  </a:lnTo>
                  <a:lnTo>
                    <a:pt x="467916" y="1014945"/>
                  </a:lnTo>
                  <a:lnTo>
                    <a:pt x="511969" y="1034739"/>
                  </a:lnTo>
                  <a:lnTo>
                    <a:pt x="532210" y="1043844"/>
                  </a:lnTo>
                  <a:lnTo>
                    <a:pt x="541735" y="1047803"/>
                  </a:lnTo>
                  <a:lnTo>
                    <a:pt x="551260" y="1050970"/>
                  </a:lnTo>
                  <a:lnTo>
                    <a:pt x="560785" y="1053741"/>
                  </a:lnTo>
                  <a:lnTo>
                    <a:pt x="569119" y="1055721"/>
                  </a:lnTo>
                  <a:lnTo>
                    <a:pt x="577454" y="1056908"/>
                  </a:lnTo>
                  <a:lnTo>
                    <a:pt x="585788" y="1057700"/>
                  </a:lnTo>
                  <a:lnTo>
                    <a:pt x="592932" y="1056908"/>
                  </a:lnTo>
                  <a:lnTo>
                    <a:pt x="596504" y="1056512"/>
                  </a:lnTo>
                  <a:lnTo>
                    <a:pt x="600075" y="1055721"/>
                  </a:lnTo>
                  <a:lnTo>
                    <a:pt x="602854" y="1054533"/>
                  </a:lnTo>
                  <a:lnTo>
                    <a:pt x="606425" y="1053345"/>
                  </a:lnTo>
                  <a:lnTo>
                    <a:pt x="609204" y="1051762"/>
                  </a:lnTo>
                  <a:lnTo>
                    <a:pt x="611585" y="1049387"/>
                  </a:lnTo>
                  <a:lnTo>
                    <a:pt x="613569" y="1063638"/>
                  </a:lnTo>
                  <a:lnTo>
                    <a:pt x="613966" y="1076702"/>
                  </a:lnTo>
                  <a:lnTo>
                    <a:pt x="613966" y="1088974"/>
                  </a:lnTo>
                  <a:lnTo>
                    <a:pt x="613172" y="1100851"/>
                  </a:lnTo>
                  <a:lnTo>
                    <a:pt x="615554" y="1098871"/>
                  </a:lnTo>
                  <a:lnTo>
                    <a:pt x="616347" y="1098476"/>
                  </a:lnTo>
                  <a:lnTo>
                    <a:pt x="617538" y="1098080"/>
                  </a:lnTo>
                  <a:lnTo>
                    <a:pt x="619522" y="1098476"/>
                  </a:lnTo>
                  <a:lnTo>
                    <a:pt x="621110" y="1099267"/>
                  </a:lnTo>
                  <a:lnTo>
                    <a:pt x="622300" y="1100851"/>
                  </a:lnTo>
                  <a:lnTo>
                    <a:pt x="623888" y="1102434"/>
                  </a:lnTo>
                  <a:lnTo>
                    <a:pt x="625079" y="1105601"/>
                  </a:lnTo>
                  <a:lnTo>
                    <a:pt x="626666" y="1108373"/>
                  </a:lnTo>
                  <a:lnTo>
                    <a:pt x="628650" y="1115498"/>
                  </a:lnTo>
                  <a:lnTo>
                    <a:pt x="630635" y="1124999"/>
                  </a:lnTo>
                  <a:lnTo>
                    <a:pt x="631825" y="1134896"/>
                  </a:lnTo>
                  <a:lnTo>
                    <a:pt x="632619" y="1146377"/>
                  </a:lnTo>
                  <a:lnTo>
                    <a:pt x="633413" y="1158649"/>
                  </a:lnTo>
                  <a:lnTo>
                    <a:pt x="632619" y="1170525"/>
                  </a:lnTo>
                  <a:lnTo>
                    <a:pt x="631825" y="1182006"/>
                  </a:lnTo>
                  <a:lnTo>
                    <a:pt x="630635" y="1191903"/>
                  </a:lnTo>
                  <a:lnTo>
                    <a:pt x="628650" y="1201404"/>
                  </a:lnTo>
                  <a:lnTo>
                    <a:pt x="626666" y="1208530"/>
                  </a:lnTo>
                  <a:lnTo>
                    <a:pt x="625079" y="1211301"/>
                  </a:lnTo>
                  <a:lnTo>
                    <a:pt x="623888" y="1214072"/>
                  </a:lnTo>
                  <a:lnTo>
                    <a:pt x="622300" y="1216051"/>
                  </a:lnTo>
                  <a:lnTo>
                    <a:pt x="621110" y="1217635"/>
                  </a:lnTo>
                  <a:lnTo>
                    <a:pt x="619522" y="1218427"/>
                  </a:lnTo>
                  <a:lnTo>
                    <a:pt x="617538" y="1218823"/>
                  </a:lnTo>
                  <a:lnTo>
                    <a:pt x="615950" y="1218427"/>
                  </a:lnTo>
                  <a:lnTo>
                    <a:pt x="614760" y="1217239"/>
                  </a:lnTo>
                  <a:lnTo>
                    <a:pt x="613172" y="1216051"/>
                  </a:lnTo>
                  <a:lnTo>
                    <a:pt x="611585" y="1213676"/>
                  </a:lnTo>
                  <a:lnTo>
                    <a:pt x="609997" y="1210905"/>
                  </a:lnTo>
                  <a:lnTo>
                    <a:pt x="608807" y="1207738"/>
                  </a:lnTo>
                  <a:lnTo>
                    <a:pt x="606822" y="1199820"/>
                  </a:lnTo>
                  <a:lnTo>
                    <a:pt x="604838" y="1210113"/>
                  </a:lnTo>
                  <a:lnTo>
                    <a:pt x="603250" y="1220802"/>
                  </a:lnTo>
                  <a:lnTo>
                    <a:pt x="600869" y="1230303"/>
                  </a:lnTo>
                  <a:lnTo>
                    <a:pt x="598091" y="1240596"/>
                  </a:lnTo>
                  <a:lnTo>
                    <a:pt x="595313" y="1249701"/>
                  </a:lnTo>
                  <a:lnTo>
                    <a:pt x="591741" y="1258806"/>
                  </a:lnTo>
                  <a:lnTo>
                    <a:pt x="588169" y="1267912"/>
                  </a:lnTo>
                  <a:lnTo>
                    <a:pt x="584200" y="1276621"/>
                  </a:lnTo>
                  <a:lnTo>
                    <a:pt x="579835" y="1284934"/>
                  </a:lnTo>
                  <a:lnTo>
                    <a:pt x="575072" y="1292852"/>
                  </a:lnTo>
                  <a:lnTo>
                    <a:pt x="570310" y="1300770"/>
                  </a:lnTo>
                  <a:lnTo>
                    <a:pt x="565547" y="1308291"/>
                  </a:lnTo>
                  <a:lnTo>
                    <a:pt x="559991" y="1315417"/>
                  </a:lnTo>
                  <a:lnTo>
                    <a:pt x="554435" y="1322147"/>
                  </a:lnTo>
                  <a:lnTo>
                    <a:pt x="548482" y="1328481"/>
                  </a:lnTo>
                  <a:lnTo>
                    <a:pt x="542529" y="1334815"/>
                  </a:lnTo>
                  <a:lnTo>
                    <a:pt x="536575" y="1340357"/>
                  </a:lnTo>
                  <a:lnTo>
                    <a:pt x="530225" y="1345900"/>
                  </a:lnTo>
                  <a:lnTo>
                    <a:pt x="523875" y="1351046"/>
                  </a:lnTo>
                  <a:lnTo>
                    <a:pt x="517922" y="1356193"/>
                  </a:lnTo>
                  <a:lnTo>
                    <a:pt x="511572" y="1360151"/>
                  </a:lnTo>
                  <a:lnTo>
                    <a:pt x="504825" y="1364506"/>
                  </a:lnTo>
                  <a:lnTo>
                    <a:pt x="498475" y="1368465"/>
                  </a:lnTo>
                  <a:lnTo>
                    <a:pt x="491729" y="1371632"/>
                  </a:lnTo>
                  <a:lnTo>
                    <a:pt x="485379" y="1374799"/>
                  </a:lnTo>
                  <a:lnTo>
                    <a:pt x="478632" y="1377174"/>
                  </a:lnTo>
                  <a:lnTo>
                    <a:pt x="471885" y="1379153"/>
                  </a:lnTo>
                  <a:lnTo>
                    <a:pt x="465535" y="1380737"/>
                  </a:lnTo>
                  <a:lnTo>
                    <a:pt x="459185" y="1382716"/>
                  </a:lnTo>
                  <a:lnTo>
                    <a:pt x="452835" y="1383508"/>
                  </a:lnTo>
                  <a:lnTo>
                    <a:pt x="446485" y="1384300"/>
                  </a:lnTo>
                  <a:lnTo>
                    <a:pt x="440532" y="1384300"/>
                  </a:lnTo>
                  <a:lnTo>
                    <a:pt x="435372" y="1384300"/>
                  </a:lnTo>
                  <a:lnTo>
                    <a:pt x="430610" y="1383508"/>
                  </a:lnTo>
                  <a:lnTo>
                    <a:pt x="425054" y="1382716"/>
                  </a:lnTo>
                  <a:lnTo>
                    <a:pt x="419497" y="1380737"/>
                  </a:lnTo>
                  <a:lnTo>
                    <a:pt x="413544" y="1378758"/>
                  </a:lnTo>
                  <a:lnTo>
                    <a:pt x="407591" y="1376778"/>
                  </a:lnTo>
                  <a:lnTo>
                    <a:pt x="401638" y="1374007"/>
                  </a:lnTo>
                  <a:lnTo>
                    <a:pt x="395288" y="1370840"/>
                  </a:lnTo>
                  <a:lnTo>
                    <a:pt x="389732" y="1367277"/>
                  </a:lnTo>
                  <a:lnTo>
                    <a:pt x="383382" y="1363714"/>
                  </a:lnTo>
                  <a:lnTo>
                    <a:pt x="377032" y="1359360"/>
                  </a:lnTo>
                  <a:lnTo>
                    <a:pt x="370682" y="1355005"/>
                  </a:lnTo>
                  <a:lnTo>
                    <a:pt x="364332" y="1350254"/>
                  </a:lnTo>
                  <a:lnTo>
                    <a:pt x="357982" y="1345108"/>
                  </a:lnTo>
                  <a:lnTo>
                    <a:pt x="351632" y="1339566"/>
                  </a:lnTo>
                  <a:lnTo>
                    <a:pt x="345282" y="1333627"/>
                  </a:lnTo>
                  <a:lnTo>
                    <a:pt x="339329" y="1327689"/>
                  </a:lnTo>
                  <a:lnTo>
                    <a:pt x="332979" y="1321355"/>
                  </a:lnTo>
                  <a:lnTo>
                    <a:pt x="327025" y="1314625"/>
                  </a:lnTo>
                  <a:lnTo>
                    <a:pt x="321072" y="1307895"/>
                  </a:lnTo>
                  <a:lnTo>
                    <a:pt x="315913" y="1300770"/>
                  </a:lnTo>
                  <a:lnTo>
                    <a:pt x="310357" y="1292852"/>
                  </a:lnTo>
                  <a:lnTo>
                    <a:pt x="304800" y="1285330"/>
                  </a:lnTo>
                  <a:lnTo>
                    <a:pt x="299641" y="1277413"/>
                  </a:lnTo>
                  <a:lnTo>
                    <a:pt x="294879" y="1269099"/>
                  </a:lnTo>
                  <a:lnTo>
                    <a:pt x="290116" y="1260786"/>
                  </a:lnTo>
                  <a:lnTo>
                    <a:pt x="285750" y="1252076"/>
                  </a:lnTo>
                  <a:lnTo>
                    <a:pt x="281782" y="1243367"/>
                  </a:lnTo>
                  <a:lnTo>
                    <a:pt x="277813" y="1234658"/>
                  </a:lnTo>
                  <a:lnTo>
                    <a:pt x="274638" y="1225157"/>
                  </a:lnTo>
                  <a:lnTo>
                    <a:pt x="271066" y="1216051"/>
                  </a:lnTo>
                  <a:lnTo>
                    <a:pt x="268685" y="1206550"/>
                  </a:lnTo>
                  <a:lnTo>
                    <a:pt x="266304" y="1212884"/>
                  </a:lnTo>
                  <a:lnTo>
                    <a:pt x="263922" y="1217635"/>
                  </a:lnTo>
                  <a:lnTo>
                    <a:pt x="262732" y="1219614"/>
                  </a:lnTo>
                  <a:lnTo>
                    <a:pt x="261541" y="1220802"/>
                  </a:lnTo>
                  <a:lnTo>
                    <a:pt x="259557" y="1221594"/>
                  </a:lnTo>
                  <a:lnTo>
                    <a:pt x="258366" y="1221990"/>
                  </a:lnTo>
                  <a:lnTo>
                    <a:pt x="256779" y="1221594"/>
                  </a:lnTo>
                  <a:lnTo>
                    <a:pt x="255191" y="1220802"/>
                  </a:lnTo>
                  <a:lnTo>
                    <a:pt x="254000" y="1218823"/>
                  </a:lnTo>
                  <a:lnTo>
                    <a:pt x="252016" y="1216843"/>
                  </a:lnTo>
                  <a:lnTo>
                    <a:pt x="250825" y="1214468"/>
                  </a:lnTo>
                  <a:lnTo>
                    <a:pt x="249635" y="1211301"/>
                  </a:lnTo>
                  <a:lnTo>
                    <a:pt x="247650" y="1203779"/>
                  </a:lnTo>
                  <a:lnTo>
                    <a:pt x="245269" y="1195070"/>
                  </a:lnTo>
                  <a:lnTo>
                    <a:pt x="244079" y="1184777"/>
                  </a:lnTo>
                  <a:lnTo>
                    <a:pt x="243285" y="1173692"/>
                  </a:lnTo>
                  <a:lnTo>
                    <a:pt x="242888" y="1161420"/>
                  </a:lnTo>
                  <a:lnTo>
                    <a:pt x="243285" y="1149148"/>
                  </a:lnTo>
                  <a:lnTo>
                    <a:pt x="244079" y="1137668"/>
                  </a:lnTo>
                  <a:lnTo>
                    <a:pt x="245269" y="1127375"/>
                  </a:lnTo>
                  <a:lnTo>
                    <a:pt x="247650" y="1118665"/>
                  </a:lnTo>
                  <a:lnTo>
                    <a:pt x="249635" y="1111540"/>
                  </a:lnTo>
                  <a:lnTo>
                    <a:pt x="250825" y="1107977"/>
                  </a:lnTo>
                  <a:lnTo>
                    <a:pt x="252016" y="1105601"/>
                  </a:lnTo>
                  <a:lnTo>
                    <a:pt x="254000" y="1103622"/>
                  </a:lnTo>
                  <a:lnTo>
                    <a:pt x="255191" y="1102038"/>
                  </a:lnTo>
                  <a:lnTo>
                    <a:pt x="256779" y="1101247"/>
                  </a:lnTo>
                  <a:lnTo>
                    <a:pt x="258366" y="1100851"/>
                  </a:lnTo>
                  <a:lnTo>
                    <a:pt x="259160" y="1101247"/>
                  </a:lnTo>
                  <a:lnTo>
                    <a:pt x="259954" y="1101643"/>
                  </a:lnTo>
                  <a:lnTo>
                    <a:pt x="260747" y="1093725"/>
                  </a:lnTo>
                  <a:lnTo>
                    <a:pt x="261144" y="1085807"/>
                  </a:lnTo>
                  <a:lnTo>
                    <a:pt x="261938" y="1078682"/>
                  </a:lnTo>
                  <a:lnTo>
                    <a:pt x="263129" y="1071952"/>
                  </a:lnTo>
                  <a:lnTo>
                    <a:pt x="262732" y="1063242"/>
                  </a:lnTo>
                  <a:lnTo>
                    <a:pt x="262335" y="1055325"/>
                  </a:lnTo>
                  <a:lnTo>
                    <a:pt x="262335" y="1047803"/>
                  </a:lnTo>
                  <a:lnTo>
                    <a:pt x="262335" y="1040677"/>
                  </a:lnTo>
                  <a:lnTo>
                    <a:pt x="263129" y="1033947"/>
                  </a:lnTo>
                  <a:lnTo>
                    <a:pt x="263922" y="1028009"/>
                  </a:lnTo>
                  <a:lnTo>
                    <a:pt x="265510" y="1022071"/>
                  </a:lnTo>
                  <a:lnTo>
                    <a:pt x="267494" y="1016925"/>
                  </a:lnTo>
                  <a:lnTo>
                    <a:pt x="269082" y="1011778"/>
                  </a:lnTo>
                  <a:lnTo>
                    <a:pt x="271463" y="1007028"/>
                  </a:lnTo>
                  <a:lnTo>
                    <a:pt x="274241" y="1002277"/>
                  </a:lnTo>
                  <a:lnTo>
                    <a:pt x="277019" y="998714"/>
                  </a:lnTo>
                  <a:lnTo>
                    <a:pt x="279797" y="995151"/>
                  </a:lnTo>
                  <a:lnTo>
                    <a:pt x="283369" y="991984"/>
                  </a:lnTo>
                  <a:lnTo>
                    <a:pt x="286544" y="988817"/>
                  </a:lnTo>
                  <a:lnTo>
                    <a:pt x="290910" y="986442"/>
                  </a:lnTo>
                  <a:lnTo>
                    <a:pt x="273447" y="986442"/>
                  </a:lnTo>
                  <a:lnTo>
                    <a:pt x="259954" y="986838"/>
                  </a:lnTo>
                  <a:lnTo>
                    <a:pt x="248841" y="987630"/>
                  </a:lnTo>
                  <a:lnTo>
                    <a:pt x="256779" y="983671"/>
                  </a:lnTo>
                  <a:lnTo>
                    <a:pt x="264716" y="978524"/>
                  </a:lnTo>
                  <a:lnTo>
                    <a:pt x="273050" y="972982"/>
                  </a:lnTo>
                  <a:lnTo>
                    <a:pt x="281385" y="967044"/>
                  </a:lnTo>
                  <a:lnTo>
                    <a:pt x="296863" y="956355"/>
                  </a:lnTo>
                  <a:lnTo>
                    <a:pt x="304007" y="951209"/>
                  </a:lnTo>
                  <a:lnTo>
                    <a:pt x="310754" y="947250"/>
                  </a:lnTo>
                  <a:lnTo>
                    <a:pt x="329010" y="938936"/>
                  </a:lnTo>
                  <a:lnTo>
                    <a:pt x="346472" y="931811"/>
                  </a:lnTo>
                  <a:lnTo>
                    <a:pt x="363935" y="925872"/>
                  </a:lnTo>
                  <a:lnTo>
                    <a:pt x="380207" y="921122"/>
                  </a:lnTo>
                  <a:lnTo>
                    <a:pt x="396875" y="917163"/>
                  </a:lnTo>
                  <a:lnTo>
                    <a:pt x="412354" y="914392"/>
                  </a:lnTo>
                  <a:lnTo>
                    <a:pt x="427832" y="912413"/>
                  </a:lnTo>
                  <a:lnTo>
                    <a:pt x="442516" y="911621"/>
                  </a:lnTo>
                  <a:lnTo>
                    <a:pt x="457200" y="911225"/>
                  </a:lnTo>
                  <a:close/>
                  <a:moveTo>
                    <a:pt x="2025471" y="898525"/>
                  </a:moveTo>
                  <a:lnTo>
                    <a:pt x="2038979" y="899319"/>
                  </a:lnTo>
                  <a:lnTo>
                    <a:pt x="2052486" y="900114"/>
                  </a:lnTo>
                  <a:lnTo>
                    <a:pt x="2065199" y="902497"/>
                  </a:lnTo>
                  <a:lnTo>
                    <a:pt x="2077515" y="904483"/>
                  </a:lnTo>
                  <a:lnTo>
                    <a:pt x="2089433" y="907264"/>
                  </a:lnTo>
                  <a:lnTo>
                    <a:pt x="2100160" y="910838"/>
                  </a:lnTo>
                  <a:lnTo>
                    <a:pt x="2110886" y="914016"/>
                  </a:lnTo>
                  <a:lnTo>
                    <a:pt x="2120818" y="917988"/>
                  </a:lnTo>
                  <a:lnTo>
                    <a:pt x="2130750" y="922357"/>
                  </a:lnTo>
                  <a:lnTo>
                    <a:pt x="2139490" y="926329"/>
                  </a:lnTo>
                  <a:lnTo>
                    <a:pt x="2147436" y="930699"/>
                  </a:lnTo>
                  <a:lnTo>
                    <a:pt x="2154984" y="934671"/>
                  </a:lnTo>
                  <a:lnTo>
                    <a:pt x="2162135" y="939437"/>
                  </a:lnTo>
                  <a:lnTo>
                    <a:pt x="2174451" y="947381"/>
                  </a:lnTo>
                  <a:lnTo>
                    <a:pt x="2183588" y="954928"/>
                  </a:lnTo>
                  <a:lnTo>
                    <a:pt x="2191137" y="960489"/>
                  </a:lnTo>
                  <a:lnTo>
                    <a:pt x="2196301" y="966050"/>
                  </a:lnTo>
                  <a:lnTo>
                    <a:pt x="2194712" y="970022"/>
                  </a:lnTo>
                  <a:lnTo>
                    <a:pt x="2192328" y="974392"/>
                  </a:lnTo>
                  <a:lnTo>
                    <a:pt x="2188753" y="979952"/>
                  </a:lnTo>
                  <a:lnTo>
                    <a:pt x="2184383" y="986308"/>
                  </a:lnTo>
                  <a:lnTo>
                    <a:pt x="2178821" y="993458"/>
                  </a:lnTo>
                  <a:lnTo>
                    <a:pt x="2172067" y="1000210"/>
                  </a:lnTo>
                  <a:lnTo>
                    <a:pt x="2168094" y="1004182"/>
                  </a:lnTo>
                  <a:lnTo>
                    <a:pt x="2164519" y="1007360"/>
                  </a:lnTo>
                  <a:lnTo>
                    <a:pt x="2160149" y="1010537"/>
                  </a:lnTo>
                  <a:lnTo>
                    <a:pt x="2155382" y="1013318"/>
                  </a:lnTo>
                  <a:lnTo>
                    <a:pt x="2150614" y="1016496"/>
                  </a:lnTo>
                  <a:lnTo>
                    <a:pt x="2145450" y="1018879"/>
                  </a:lnTo>
                  <a:lnTo>
                    <a:pt x="2139888" y="1020865"/>
                  </a:lnTo>
                  <a:lnTo>
                    <a:pt x="2133928" y="1023248"/>
                  </a:lnTo>
                  <a:lnTo>
                    <a:pt x="2127572" y="1024440"/>
                  </a:lnTo>
                  <a:lnTo>
                    <a:pt x="2121216" y="1025234"/>
                  </a:lnTo>
                  <a:lnTo>
                    <a:pt x="2114462" y="1025631"/>
                  </a:lnTo>
                  <a:lnTo>
                    <a:pt x="2107311" y="1025631"/>
                  </a:lnTo>
                  <a:lnTo>
                    <a:pt x="2099763" y="1025234"/>
                  </a:lnTo>
                  <a:lnTo>
                    <a:pt x="2092214" y="1024043"/>
                  </a:lnTo>
                  <a:lnTo>
                    <a:pt x="2084269" y="1021659"/>
                  </a:lnTo>
                  <a:lnTo>
                    <a:pt x="2075926" y="1019276"/>
                  </a:lnTo>
                  <a:lnTo>
                    <a:pt x="2066788" y="1015701"/>
                  </a:lnTo>
                  <a:lnTo>
                    <a:pt x="2058048" y="1011729"/>
                  </a:lnTo>
                  <a:lnTo>
                    <a:pt x="2047322" y="1006963"/>
                  </a:lnTo>
                  <a:lnTo>
                    <a:pt x="2036595" y="1002196"/>
                  </a:lnTo>
                  <a:lnTo>
                    <a:pt x="2079899" y="1022454"/>
                  </a:lnTo>
                  <a:lnTo>
                    <a:pt x="2100557" y="1031589"/>
                  </a:lnTo>
                  <a:lnTo>
                    <a:pt x="2110489" y="1035164"/>
                  </a:lnTo>
                  <a:lnTo>
                    <a:pt x="2119626" y="1038739"/>
                  </a:lnTo>
                  <a:lnTo>
                    <a:pt x="2128764" y="1041520"/>
                  </a:lnTo>
                  <a:lnTo>
                    <a:pt x="2137901" y="1043903"/>
                  </a:lnTo>
                  <a:lnTo>
                    <a:pt x="2146244" y="1045095"/>
                  </a:lnTo>
                  <a:lnTo>
                    <a:pt x="2153792" y="1045492"/>
                  </a:lnTo>
                  <a:lnTo>
                    <a:pt x="2161341" y="1045095"/>
                  </a:lnTo>
                  <a:lnTo>
                    <a:pt x="2164916" y="1044697"/>
                  </a:lnTo>
                  <a:lnTo>
                    <a:pt x="2168094" y="1043903"/>
                  </a:lnTo>
                  <a:lnTo>
                    <a:pt x="2171670" y="1042314"/>
                  </a:lnTo>
                  <a:lnTo>
                    <a:pt x="2174451" y="1041122"/>
                  </a:lnTo>
                  <a:lnTo>
                    <a:pt x="2177629" y="1039534"/>
                  </a:lnTo>
                  <a:lnTo>
                    <a:pt x="2180410" y="1037548"/>
                  </a:lnTo>
                  <a:lnTo>
                    <a:pt x="2181602" y="1051450"/>
                  </a:lnTo>
                  <a:lnTo>
                    <a:pt x="2182396" y="1064955"/>
                  </a:lnTo>
                  <a:lnTo>
                    <a:pt x="2181999" y="1076871"/>
                  </a:lnTo>
                  <a:lnTo>
                    <a:pt x="2181602" y="1088787"/>
                  </a:lnTo>
                  <a:lnTo>
                    <a:pt x="2183588" y="1086801"/>
                  </a:lnTo>
                  <a:lnTo>
                    <a:pt x="2185177" y="1086404"/>
                  </a:lnTo>
                  <a:lnTo>
                    <a:pt x="2186369" y="1086007"/>
                  </a:lnTo>
                  <a:lnTo>
                    <a:pt x="2187958" y="1086404"/>
                  </a:lnTo>
                  <a:lnTo>
                    <a:pt x="2189150" y="1087199"/>
                  </a:lnTo>
                  <a:lnTo>
                    <a:pt x="2191137" y="1088390"/>
                  </a:lnTo>
                  <a:lnTo>
                    <a:pt x="2192328" y="1090376"/>
                  </a:lnTo>
                  <a:lnTo>
                    <a:pt x="2193520" y="1093157"/>
                  </a:lnTo>
                  <a:lnTo>
                    <a:pt x="2194712" y="1096334"/>
                  </a:lnTo>
                  <a:lnTo>
                    <a:pt x="2197096" y="1103484"/>
                  </a:lnTo>
                  <a:lnTo>
                    <a:pt x="2199082" y="1112620"/>
                  </a:lnTo>
                  <a:lnTo>
                    <a:pt x="2200671" y="1122947"/>
                  </a:lnTo>
                  <a:lnTo>
                    <a:pt x="2201466" y="1134466"/>
                  </a:lnTo>
                  <a:lnTo>
                    <a:pt x="2201863" y="1146780"/>
                  </a:lnTo>
                  <a:lnTo>
                    <a:pt x="2201466" y="1159093"/>
                  </a:lnTo>
                  <a:lnTo>
                    <a:pt x="2200671" y="1170215"/>
                  </a:lnTo>
                  <a:lnTo>
                    <a:pt x="2199082" y="1180542"/>
                  </a:lnTo>
                  <a:lnTo>
                    <a:pt x="2197096" y="1189281"/>
                  </a:lnTo>
                  <a:lnTo>
                    <a:pt x="2194712" y="1196828"/>
                  </a:lnTo>
                  <a:lnTo>
                    <a:pt x="2193520" y="1200005"/>
                  </a:lnTo>
                  <a:lnTo>
                    <a:pt x="2192328" y="1202389"/>
                  </a:lnTo>
                  <a:lnTo>
                    <a:pt x="2191137" y="1204375"/>
                  </a:lnTo>
                  <a:lnTo>
                    <a:pt x="2189150" y="1206361"/>
                  </a:lnTo>
                  <a:lnTo>
                    <a:pt x="2187958" y="1207155"/>
                  </a:lnTo>
                  <a:lnTo>
                    <a:pt x="2186369" y="1207155"/>
                  </a:lnTo>
                  <a:lnTo>
                    <a:pt x="2184780" y="1207155"/>
                  </a:lnTo>
                  <a:lnTo>
                    <a:pt x="2182794" y="1205566"/>
                  </a:lnTo>
                  <a:lnTo>
                    <a:pt x="2181602" y="1203978"/>
                  </a:lnTo>
                  <a:lnTo>
                    <a:pt x="2180013" y="1201991"/>
                  </a:lnTo>
                  <a:lnTo>
                    <a:pt x="2178821" y="1199608"/>
                  </a:lnTo>
                  <a:lnTo>
                    <a:pt x="2177629" y="1196033"/>
                  </a:lnTo>
                  <a:lnTo>
                    <a:pt x="2174848" y="1188089"/>
                  </a:lnTo>
                  <a:lnTo>
                    <a:pt x="2173656" y="1198417"/>
                  </a:lnTo>
                  <a:lnTo>
                    <a:pt x="2171670" y="1208744"/>
                  </a:lnTo>
                  <a:lnTo>
                    <a:pt x="2169286" y="1218674"/>
                  </a:lnTo>
                  <a:lnTo>
                    <a:pt x="2166903" y="1228604"/>
                  </a:lnTo>
                  <a:lnTo>
                    <a:pt x="2163724" y="1238137"/>
                  </a:lnTo>
                  <a:lnTo>
                    <a:pt x="2160149" y="1247670"/>
                  </a:lnTo>
                  <a:lnTo>
                    <a:pt x="2156971" y="1256409"/>
                  </a:lnTo>
                  <a:lnTo>
                    <a:pt x="2152601" y="1265147"/>
                  </a:lnTo>
                  <a:lnTo>
                    <a:pt x="2148231" y="1273092"/>
                  </a:lnTo>
                  <a:lnTo>
                    <a:pt x="2143860" y="1281830"/>
                  </a:lnTo>
                  <a:lnTo>
                    <a:pt x="2138696" y="1289377"/>
                  </a:lnTo>
                  <a:lnTo>
                    <a:pt x="2133531" y="1296924"/>
                  </a:lnTo>
                  <a:lnTo>
                    <a:pt x="2128367" y="1304074"/>
                  </a:lnTo>
                  <a:lnTo>
                    <a:pt x="2122407" y="1310826"/>
                  </a:lnTo>
                  <a:lnTo>
                    <a:pt x="2117243" y="1317182"/>
                  </a:lnTo>
                  <a:lnTo>
                    <a:pt x="2111284" y="1323537"/>
                  </a:lnTo>
                  <a:lnTo>
                    <a:pt x="2105324" y="1329495"/>
                  </a:lnTo>
                  <a:lnTo>
                    <a:pt x="2098968" y="1335056"/>
                  </a:lnTo>
                  <a:lnTo>
                    <a:pt x="2092611" y="1339822"/>
                  </a:lnTo>
                  <a:lnTo>
                    <a:pt x="2086255" y="1344589"/>
                  </a:lnTo>
                  <a:lnTo>
                    <a:pt x="2079899" y="1349355"/>
                  </a:lnTo>
                  <a:lnTo>
                    <a:pt x="2073145" y="1353328"/>
                  </a:lnTo>
                  <a:lnTo>
                    <a:pt x="2066391" y="1356902"/>
                  </a:lnTo>
                  <a:lnTo>
                    <a:pt x="2060035" y="1360080"/>
                  </a:lnTo>
                  <a:lnTo>
                    <a:pt x="2053281" y="1363258"/>
                  </a:lnTo>
                  <a:lnTo>
                    <a:pt x="2046924" y="1366038"/>
                  </a:lnTo>
                  <a:lnTo>
                    <a:pt x="2040171" y="1368024"/>
                  </a:lnTo>
                  <a:lnTo>
                    <a:pt x="2033814" y="1370010"/>
                  </a:lnTo>
                  <a:lnTo>
                    <a:pt x="2027458" y="1371599"/>
                  </a:lnTo>
                  <a:lnTo>
                    <a:pt x="2020704" y="1372394"/>
                  </a:lnTo>
                  <a:lnTo>
                    <a:pt x="2015142" y="1372791"/>
                  </a:lnTo>
                  <a:lnTo>
                    <a:pt x="2008786" y="1373188"/>
                  </a:lnTo>
                  <a:lnTo>
                    <a:pt x="2003621" y="1372791"/>
                  </a:lnTo>
                  <a:lnTo>
                    <a:pt x="1998456" y="1372394"/>
                  </a:lnTo>
                  <a:lnTo>
                    <a:pt x="1992895" y="1371202"/>
                  </a:lnTo>
                  <a:lnTo>
                    <a:pt x="1987730" y="1370010"/>
                  </a:lnTo>
                  <a:lnTo>
                    <a:pt x="1982168" y="1367627"/>
                  </a:lnTo>
                  <a:lnTo>
                    <a:pt x="1976209" y="1365641"/>
                  </a:lnTo>
                  <a:lnTo>
                    <a:pt x="1969852" y="1362861"/>
                  </a:lnTo>
                  <a:lnTo>
                    <a:pt x="1963893" y="1359683"/>
                  </a:lnTo>
                  <a:lnTo>
                    <a:pt x="1957537" y="1356505"/>
                  </a:lnTo>
                  <a:lnTo>
                    <a:pt x="1951578" y="1352533"/>
                  </a:lnTo>
                  <a:lnTo>
                    <a:pt x="1945221" y="1348561"/>
                  </a:lnTo>
                  <a:lnTo>
                    <a:pt x="1938865" y="1343795"/>
                  </a:lnTo>
                  <a:lnTo>
                    <a:pt x="1932508" y="1339028"/>
                  </a:lnTo>
                  <a:lnTo>
                    <a:pt x="1926549" y="1333467"/>
                  </a:lnTo>
                  <a:lnTo>
                    <a:pt x="1920193" y="1328303"/>
                  </a:lnTo>
                  <a:lnTo>
                    <a:pt x="1913836" y="1322743"/>
                  </a:lnTo>
                  <a:lnTo>
                    <a:pt x="1907480" y="1316387"/>
                  </a:lnTo>
                  <a:lnTo>
                    <a:pt x="1901520" y="1310032"/>
                  </a:lnTo>
                  <a:lnTo>
                    <a:pt x="1895561" y="1303279"/>
                  </a:lnTo>
                  <a:lnTo>
                    <a:pt x="1889602" y="1296527"/>
                  </a:lnTo>
                  <a:lnTo>
                    <a:pt x="1884040" y="1288980"/>
                  </a:lnTo>
                  <a:lnTo>
                    <a:pt x="1878081" y="1281830"/>
                  </a:lnTo>
                  <a:lnTo>
                    <a:pt x="1873314" y="1273886"/>
                  </a:lnTo>
                  <a:lnTo>
                    <a:pt x="1868149" y="1265942"/>
                  </a:lnTo>
                  <a:lnTo>
                    <a:pt x="1862984" y="1257601"/>
                  </a:lnTo>
                  <a:lnTo>
                    <a:pt x="1858614" y="1249259"/>
                  </a:lnTo>
                  <a:lnTo>
                    <a:pt x="1854244" y="1240918"/>
                  </a:lnTo>
                  <a:lnTo>
                    <a:pt x="1849874" y="1231782"/>
                  </a:lnTo>
                  <a:lnTo>
                    <a:pt x="1846299" y="1223043"/>
                  </a:lnTo>
                  <a:lnTo>
                    <a:pt x="1842326" y="1213908"/>
                  </a:lnTo>
                  <a:lnTo>
                    <a:pt x="1839545" y="1204375"/>
                  </a:lnTo>
                  <a:lnTo>
                    <a:pt x="1836367" y="1194842"/>
                  </a:lnTo>
                  <a:lnTo>
                    <a:pt x="1834380" y="1201197"/>
                  </a:lnTo>
                  <a:lnTo>
                    <a:pt x="1831997" y="1206361"/>
                  </a:lnTo>
                  <a:lnTo>
                    <a:pt x="1830408" y="1207950"/>
                  </a:lnTo>
                  <a:lnTo>
                    <a:pt x="1829216" y="1209141"/>
                  </a:lnTo>
                  <a:lnTo>
                    <a:pt x="1828024" y="1209936"/>
                  </a:lnTo>
                  <a:lnTo>
                    <a:pt x="1826435" y="1209936"/>
                  </a:lnTo>
                  <a:lnTo>
                    <a:pt x="1825243" y="1209936"/>
                  </a:lnTo>
                  <a:lnTo>
                    <a:pt x="1823256" y="1208744"/>
                  </a:lnTo>
                  <a:lnTo>
                    <a:pt x="1821667" y="1207552"/>
                  </a:lnTo>
                  <a:lnTo>
                    <a:pt x="1820476" y="1205169"/>
                  </a:lnTo>
                  <a:lnTo>
                    <a:pt x="1819284" y="1202786"/>
                  </a:lnTo>
                  <a:lnTo>
                    <a:pt x="1818092" y="1200005"/>
                  </a:lnTo>
                  <a:lnTo>
                    <a:pt x="1815311" y="1192061"/>
                  </a:lnTo>
                  <a:lnTo>
                    <a:pt x="1813722" y="1183323"/>
                  </a:lnTo>
                  <a:lnTo>
                    <a:pt x="1812133" y="1173393"/>
                  </a:lnTo>
                  <a:lnTo>
                    <a:pt x="1811338" y="1161874"/>
                  </a:lnTo>
                  <a:lnTo>
                    <a:pt x="1811338" y="1149560"/>
                  </a:lnTo>
                  <a:lnTo>
                    <a:pt x="1811338" y="1137247"/>
                  </a:lnTo>
                  <a:lnTo>
                    <a:pt x="1812133" y="1126125"/>
                  </a:lnTo>
                  <a:lnTo>
                    <a:pt x="1813722" y="1115400"/>
                  </a:lnTo>
                  <a:lnTo>
                    <a:pt x="1815311" y="1106662"/>
                  </a:lnTo>
                  <a:lnTo>
                    <a:pt x="1818092" y="1099115"/>
                  </a:lnTo>
                  <a:lnTo>
                    <a:pt x="1819284" y="1095937"/>
                  </a:lnTo>
                  <a:lnTo>
                    <a:pt x="1820476" y="1093554"/>
                  </a:lnTo>
                  <a:lnTo>
                    <a:pt x="1821667" y="1091568"/>
                  </a:lnTo>
                  <a:lnTo>
                    <a:pt x="1823256" y="1089979"/>
                  </a:lnTo>
                  <a:lnTo>
                    <a:pt x="1825243" y="1089185"/>
                  </a:lnTo>
                  <a:lnTo>
                    <a:pt x="1826435" y="1088787"/>
                  </a:lnTo>
                  <a:lnTo>
                    <a:pt x="1827627" y="1088787"/>
                  </a:lnTo>
                  <a:lnTo>
                    <a:pt x="1828421" y="1089582"/>
                  </a:lnTo>
                  <a:lnTo>
                    <a:pt x="1828421" y="1081240"/>
                  </a:lnTo>
                  <a:lnTo>
                    <a:pt x="1829216" y="1073693"/>
                  </a:lnTo>
                  <a:lnTo>
                    <a:pt x="1830010" y="1066544"/>
                  </a:lnTo>
                  <a:lnTo>
                    <a:pt x="1831599" y="1059791"/>
                  </a:lnTo>
                  <a:lnTo>
                    <a:pt x="1830408" y="1051450"/>
                  </a:lnTo>
                  <a:lnTo>
                    <a:pt x="1830010" y="1043506"/>
                  </a:lnTo>
                  <a:lnTo>
                    <a:pt x="1830010" y="1035562"/>
                  </a:lnTo>
                  <a:lnTo>
                    <a:pt x="1830408" y="1028412"/>
                  </a:lnTo>
                  <a:lnTo>
                    <a:pt x="1831599" y="1021659"/>
                  </a:lnTo>
                  <a:lnTo>
                    <a:pt x="1832394" y="1015304"/>
                  </a:lnTo>
                  <a:lnTo>
                    <a:pt x="1833586" y="1010140"/>
                  </a:lnTo>
                  <a:lnTo>
                    <a:pt x="1835175" y="1004579"/>
                  </a:lnTo>
                  <a:lnTo>
                    <a:pt x="1837161" y="999416"/>
                  </a:lnTo>
                  <a:lnTo>
                    <a:pt x="1839545" y="994649"/>
                  </a:lnTo>
                  <a:lnTo>
                    <a:pt x="1841929" y="990280"/>
                  </a:lnTo>
                  <a:lnTo>
                    <a:pt x="1845107" y="986308"/>
                  </a:lnTo>
                  <a:lnTo>
                    <a:pt x="1848285" y="982733"/>
                  </a:lnTo>
                  <a:lnTo>
                    <a:pt x="1851861" y="979555"/>
                  </a:lnTo>
                  <a:lnTo>
                    <a:pt x="1855039" y="976775"/>
                  </a:lnTo>
                  <a:lnTo>
                    <a:pt x="1859012" y="973994"/>
                  </a:lnTo>
                  <a:lnTo>
                    <a:pt x="1841531" y="973994"/>
                  </a:lnTo>
                  <a:lnTo>
                    <a:pt x="1828421" y="974392"/>
                  </a:lnTo>
                  <a:lnTo>
                    <a:pt x="1816900" y="975186"/>
                  </a:lnTo>
                  <a:lnTo>
                    <a:pt x="1824846" y="971214"/>
                  </a:lnTo>
                  <a:lnTo>
                    <a:pt x="1833188" y="966050"/>
                  </a:lnTo>
                  <a:lnTo>
                    <a:pt x="1841134" y="960489"/>
                  </a:lnTo>
                  <a:lnTo>
                    <a:pt x="1849080" y="954531"/>
                  </a:lnTo>
                  <a:lnTo>
                    <a:pt x="1865368" y="943409"/>
                  </a:lnTo>
                  <a:lnTo>
                    <a:pt x="1872519" y="938643"/>
                  </a:lnTo>
                  <a:lnTo>
                    <a:pt x="1879273" y="934671"/>
                  </a:lnTo>
                  <a:lnTo>
                    <a:pt x="1897150" y="926329"/>
                  </a:lnTo>
                  <a:lnTo>
                    <a:pt x="1914631" y="919180"/>
                  </a:lnTo>
                  <a:lnTo>
                    <a:pt x="1931714" y="913222"/>
                  </a:lnTo>
                  <a:lnTo>
                    <a:pt x="1948797" y="908455"/>
                  </a:lnTo>
                  <a:lnTo>
                    <a:pt x="1965085" y="904483"/>
                  </a:lnTo>
                  <a:lnTo>
                    <a:pt x="1980976" y="902100"/>
                  </a:lnTo>
                  <a:lnTo>
                    <a:pt x="1996073" y="899717"/>
                  </a:lnTo>
                  <a:lnTo>
                    <a:pt x="2011169" y="898922"/>
                  </a:lnTo>
                  <a:lnTo>
                    <a:pt x="2025471" y="898525"/>
                  </a:lnTo>
                  <a:close/>
                  <a:moveTo>
                    <a:pt x="1564540" y="853836"/>
                  </a:moveTo>
                  <a:lnTo>
                    <a:pt x="1518920" y="859383"/>
                  </a:lnTo>
                  <a:lnTo>
                    <a:pt x="1271382" y="889496"/>
                  </a:lnTo>
                  <a:lnTo>
                    <a:pt x="1258688" y="894251"/>
                  </a:lnTo>
                  <a:lnTo>
                    <a:pt x="1234093" y="903760"/>
                  </a:lnTo>
                  <a:lnTo>
                    <a:pt x="1190457" y="920798"/>
                  </a:lnTo>
                  <a:lnTo>
                    <a:pt x="1231713" y="916043"/>
                  </a:lnTo>
                  <a:lnTo>
                    <a:pt x="1250358" y="913666"/>
                  </a:lnTo>
                  <a:lnTo>
                    <a:pt x="1582392" y="872855"/>
                  </a:lnTo>
                  <a:lnTo>
                    <a:pt x="1578821" y="869289"/>
                  </a:lnTo>
                  <a:lnTo>
                    <a:pt x="1564540" y="853836"/>
                  </a:lnTo>
                  <a:close/>
                  <a:moveTo>
                    <a:pt x="1374127" y="811837"/>
                  </a:moveTo>
                  <a:lnTo>
                    <a:pt x="1254325" y="817780"/>
                  </a:lnTo>
                  <a:lnTo>
                    <a:pt x="1220209" y="819365"/>
                  </a:lnTo>
                  <a:lnTo>
                    <a:pt x="1201167" y="820157"/>
                  </a:lnTo>
                  <a:lnTo>
                    <a:pt x="988935" y="839176"/>
                  </a:lnTo>
                  <a:lnTo>
                    <a:pt x="977431" y="845515"/>
                  </a:lnTo>
                  <a:lnTo>
                    <a:pt x="913563" y="881968"/>
                  </a:lnTo>
                  <a:lnTo>
                    <a:pt x="1251548" y="830459"/>
                  </a:lnTo>
                  <a:lnTo>
                    <a:pt x="1289630" y="824912"/>
                  </a:lnTo>
                  <a:lnTo>
                    <a:pt x="1297961" y="823723"/>
                  </a:lnTo>
                  <a:lnTo>
                    <a:pt x="1374127" y="811837"/>
                  </a:lnTo>
                  <a:close/>
                  <a:moveTo>
                    <a:pt x="1522887" y="692574"/>
                  </a:moveTo>
                  <a:lnTo>
                    <a:pt x="1522094" y="692970"/>
                  </a:lnTo>
                  <a:lnTo>
                    <a:pt x="1521301" y="693762"/>
                  </a:lnTo>
                  <a:lnTo>
                    <a:pt x="1520110" y="694555"/>
                  </a:lnTo>
                  <a:lnTo>
                    <a:pt x="1520110" y="695347"/>
                  </a:lnTo>
                  <a:lnTo>
                    <a:pt x="1520904" y="696536"/>
                  </a:lnTo>
                  <a:lnTo>
                    <a:pt x="1521697" y="697328"/>
                  </a:lnTo>
                  <a:lnTo>
                    <a:pt x="1523681" y="700102"/>
                  </a:lnTo>
                  <a:lnTo>
                    <a:pt x="1526458" y="702083"/>
                  </a:lnTo>
                  <a:lnTo>
                    <a:pt x="1525664" y="696932"/>
                  </a:lnTo>
                  <a:lnTo>
                    <a:pt x="1525267" y="694951"/>
                  </a:lnTo>
                  <a:lnTo>
                    <a:pt x="1524474" y="693762"/>
                  </a:lnTo>
                  <a:lnTo>
                    <a:pt x="1523681" y="692970"/>
                  </a:lnTo>
                  <a:lnTo>
                    <a:pt x="1522887" y="692574"/>
                  </a:lnTo>
                  <a:close/>
                  <a:moveTo>
                    <a:pt x="1418556" y="468312"/>
                  </a:moveTo>
                  <a:lnTo>
                    <a:pt x="1430854" y="468312"/>
                  </a:lnTo>
                  <a:lnTo>
                    <a:pt x="1443548" y="469501"/>
                  </a:lnTo>
                  <a:lnTo>
                    <a:pt x="1456242" y="470689"/>
                  </a:lnTo>
                  <a:lnTo>
                    <a:pt x="1468937" y="472274"/>
                  </a:lnTo>
                  <a:lnTo>
                    <a:pt x="1481631" y="474652"/>
                  </a:lnTo>
                  <a:lnTo>
                    <a:pt x="1494325" y="477821"/>
                  </a:lnTo>
                  <a:lnTo>
                    <a:pt x="1506623" y="480991"/>
                  </a:lnTo>
                  <a:lnTo>
                    <a:pt x="1518920" y="484557"/>
                  </a:lnTo>
                  <a:lnTo>
                    <a:pt x="1531218" y="488519"/>
                  </a:lnTo>
                  <a:lnTo>
                    <a:pt x="1543515" y="493274"/>
                  </a:lnTo>
                  <a:lnTo>
                    <a:pt x="1555416" y="498029"/>
                  </a:lnTo>
                  <a:lnTo>
                    <a:pt x="1566920" y="503180"/>
                  </a:lnTo>
                  <a:lnTo>
                    <a:pt x="1578028" y="508331"/>
                  </a:lnTo>
                  <a:lnTo>
                    <a:pt x="1589135" y="513878"/>
                  </a:lnTo>
                  <a:lnTo>
                    <a:pt x="1599846" y="519821"/>
                  </a:lnTo>
                  <a:lnTo>
                    <a:pt x="1610160" y="525764"/>
                  </a:lnTo>
                  <a:lnTo>
                    <a:pt x="1619681" y="532104"/>
                  </a:lnTo>
                  <a:lnTo>
                    <a:pt x="1629202" y="538047"/>
                  </a:lnTo>
                  <a:lnTo>
                    <a:pt x="1637929" y="544387"/>
                  </a:lnTo>
                  <a:lnTo>
                    <a:pt x="1646260" y="550726"/>
                  </a:lnTo>
                  <a:lnTo>
                    <a:pt x="1653797" y="557066"/>
                  </a:lnTo>
                  <a:lnTo>
                    <a:pt x="1660541" y="563009"/>
                  </a:lnTo>
                  <a:lnTo>
                    <a:pt x="1666888" y="568953"/>
                  </a:lnTo>
                  <a:lnTo>
                    <a:pt x="1672838" y="575292"/>
                  </a:lnTo>
                  <a:lnTo>
                    <a:pt x="1677995" y="581235"/>
                  </a:lnTo>
                  <a:lnTo>
                    <a:pt x="1681962" y="587179"/>
                  </a:lnTo>
                  <a:lnTo>
                    <a:pt x="1685532" y="592726"/>
                  </a:lnTo>
                  <a:lnTo>
                    <a:pt x="1687913" y="598273"/>
                  </a:lnTo>
                  <a:lnTo>
                    <a:pt x="1689499" y="603028"/>
                  </a:lnTo>
                  <a:lnTo>
                    <a:pt x="1690293" y="608179"/>
                  </a:lnTo>
                  <a:lnTo>
                    <a:pt x="1691483" y="615311"/>
                  </a:lnTo>
                  <a:lnTo>
                    <a:pt x="1691879" y="622839"/>
                  </a:lnTo>
                  <a:lnTo>
                    <a:pt x="1692276" y="630367"/>
                  </a:lnTo>
                  <a:lnTo>
                    <a:pt x="1692276" y="639084"/>
                  </a:lnTo>
                  <a:lnTo>
                    <a:pt x="1691879" y="647405"/>
                  </a:lnTo>
                  <a:lnTo>
                    <a:pt x="1691086" y="655725"/>
                  </a:lnTo>
                  <a:lnTo>
                    <a:pt x="1689499" y="665235"/>
                  </a:lnTo>
                  <a:lnTo>
                    <a:pt x="1688309" y="673951"/>
                  </a:lnTo>
                  <a:lnTo>
                    <a:pt x="1685136" y="693366"/>
                  </a:lnTo>
                  <a:lnTo>
                    <a:pt x="1680375" y="713177"/>
                  </a:lnTo>
                  <a:lnTo>
                    <a:pt x="1675218" y="733781"/>
                  </a:lnTo>
                  <a:lnTo>
                    <a:pt x="1668871" y="754781"/>
                  </a:lnTo>
                  <a:lnTo>
                    <a:pt x="1662127" y="776573"/>
                  </a:lnTo>
                  <a:lnTo>
                    <a:pt x="1654590" y="798365"/>
                  </a:lnTo>
                  <a:lnTo>
                    <a:pt x="1646656" y="821346"/>
                  </a:lnTo>
                  <a:lnTo>
                    <a:pt x="1638722" y="843534"/>
                  </a:lnTo>
                  <a:lnTo>
                    <a:pt x="1620871" y="889100"/>
                  </a:lnTo>
                  <a:lnTo>
                    <a:pt x="1603813" y="933477"/>
                  </a:lnTo>
                  <a:lnTo>
                    <a:pt x="1582392" y="996476"/>
                  </a:lnTo>
                  <a:lnTo>
                    <a:pt x="1514953" y="981816"/>
                  </a:lnTo>
                  <a:lnTo>
                    <a:pt x="1511383" y="1032532"/>
                  </a:lnTo>
                  <a:lnTo>
                    <a:pt x="1501862" y="1135946"/>
                  </a:lnTo>
                  <a:lnTo>
                    <a:pt x="1496309" y="1190625"/>
                  </a:lnTo>
                  <a:lnTo>
                    <a:pt x="997266" y="1190625"/>
                  </a:lnTo>
                  <a:lnTo>
                    <a:pt x="990522" y="1121682"/>
                  </a:lnTo>
                  <a:lnTo>
                    <a:pt x="984572" y="1061853"/>
                  </a:lnTo>
                  <a:lnTo>
                    <a:pt x="978225" y="989740"/>
                  </a:lnTo>
                  <a:lnTo>
                    <a:pt x="963943" y="993306"/>
                  </a:lnTo>
                  <a:lnTo>
                    <a:pt x="949662" y="997268"/>
                  </a:lnTo>
                  <a:lnTo>
                    <a:pt x="934985" y="1000042"/>
                  </a:lnTo>
                  <a:lnTo>
                    <a:pt x="920704" y="1002023"/>
                  </a:lnTo>
                  <a:lnTo>
                    <a:pt x="913563" y="1002419"/>
                  </a:lnTo>
                  <a:lnTo>
                    <a:pt x="906819" y="1003212"/>
                  </a:lnTo>
                  <a:lnTo>
                    <a:pt x="900472" y="1003212"/>
                  </a:lnTo>
                  <a:lnTo>
                    <a:pt x="894125" y="1002419"/>
                  </a:lnTo>
                  <a:lnTo>
                    <a:pt x="888175" y="1001627"/>
                  </a:lnTo>
                  <a:lnTo>
                    <a:pt x="882224" y="1000438"/>
                  </a:lnTo>
                  <a:lnTo>
                    <a:pt x="877067" y="998853"/>
                  </a:lnTo>
                  <a:lnTo>
                    <a:pt x="872704" y="996476"/>
                  </a:lnTo>
                  <a:lnTo>
                    <a:pt x="864770" y="954477"/>
                  </a:lnTo>
                  <a:lnTo>
                    <a:pt x="854852" y="902968"/>
                  </a:lnTo>
                  <a:lnTo>
                    <a:pt x="844935" y="845515"/>
                  </a:lnTo>
                  <a:lnTo>
                    <a:pt x="835018" y="786082"/>
                  </a:lnTo>
                  <a:lnTo>
                    <a:pt x="831051" y="757554"/>
                  </a:lnTo>
                  <a:lnTo>
                    <a:pt x="826687" y="729819"/>
                  </a:lnTo>
                  <a:lnTo>
                    <a:pt x="823513" y="703668"/>
                  </a:lnTo>
                  <a:lnTo>
                    <a:pt x="820736" y="679895"/>
                  </a:lnTo>
                  <a:lnTo>
                    <a:pt x="818753" y="658895"/>
                  </a:lnTo>
                  <a:lnTo>
                    <a:pt x="817563" y="640669"/>
                  </a:lnTo>
                  <a:lnTo>
                    <a:pt x="817563" y="626801"/>
                  </a:lnTo>
                  <a:lnTo>
                    <a:pt x="817960" y="621254"/>
                  </a:lnTo>
                  <a:lnTo>
                    <a:pt x="818356" y="616499"/>
                  </a:lnTo>
                  <a:lnTo>
                    <a:pt x="819150" y="608971"/>
                  </a:lnTo>
                  <a:lnTo>
                    <a:pt x="820736" y="601047"/>
                  </a:lnTo>
                  <a:lnTo>
                    <a:pt x="823513" y="593914"/>
                  </a:lnTo>
                  <a:lnTo>
                    <a:pt x="826687" y="586782"/>
                  </a:lnTo>
                  <a:lnTo>
                    <a:pt x="831051" y="579651"/>
                  </a:lnTo>
                  <a:lnTo>
                    <a:pt x="835811" y="572915"/>
                  </a:lnTo>
                  <a:lnTo>
                    <a:pt x="841761" y="566575"/>
                  </a:lnTo>
                  <a:lnTo>
                    <a:pt x="848108" y="560236"/>
                  </a:lnTo>
                  <a:lnTo>
                    <a:pt x="854852" y="553896"/>
                  </a:lnTo>
                  <a:lnTo>
                    <a:pt x="862389" y="547953"/>
                  </a:lnTo>
                  <a:lnTo>
                    <a:pt x="871117" y="542406"/>
                  </a:lnTo>
                  <a:lnTo>
                    <a:pt x="879447" y="537255"/>
                  </a:lnTo>
                  <a:lnTo>
                    <a:pt x="888571" y="532104"/>
                  </a:lnTo>
                  <a:lnTo>
                    <a:pt x="898489" y="526953"/>
                  </a:lnTo>
                  <a:lnTo>
                    <a:pt x="908406" y="522198"/>
                  </a:lnTo>
                  <a:lnTo>
                    <a:pt x="919117" y="517840"/>
                  </a:lnTo>
                  <a:lnTo>
                    <a:pt x="929828" y="513481"/>
                  </a:lnTo>
                  <a:lnTo>
                    <a:pt x="941332" y="509123"/>
                  </a:lnTo>
                  <a:lnTo>
                    <a:pt x="952836" y="505161"/>
                  </a:lnTo>
                  <a:lnTo>
                    <a:pt x="964340" y="501199"/>
                  </a:lnTo>
                  <a:lnTo>
                    <a:pt x="988539" y="494463"/>
                  </a:lnTo>
                  <a:lnTo>
                    <a:pt x="1013531" y="488123"/>
                  </a:lnTo>
                  <a:lnTo>
                    <a:pt x="1038522" y="482972"/>
                  </a:lnTo>
                  <a:lnTo>
                    <a:pt x="1063911" y="477821"/>
                  </a:lnTo>
                  <a:lnTo>
                    <a:pt x="1089299" y="473463"/>
                  </a:lnTo>
                  <a:lnTo>
                    <a:pt x="1113894" y="470293"/>
                  </a:lnTo>
                  <a:lnTo>
                    <a:pt x="1119448" y="469897"/>
                  </a:lnTo>
                  <a:lnTo>
                    <a:pt x="1125399" y="470293"/>
                  </a:lnTo>
                  <a:lnTo>
                    <a:pt x="1205928" y="754384"/>
                  </a:lnTo>
                  <a:lnTo>
                    <a:pt x="1207514" y="742894"/>
                  </a:lnTo>
                  <a:lnTo>
                    <a:pt x="1235283" y="547953"/>
                  </a:lnTo>
                  <a:lnTo>
                    <a:pt x="1227349" y="528538"/>
                  </a:lnTo>
                  <a:lnTo>
                    <a:pt x="1243217" y="503576"/>
                  </a:lnTo>
                  <a:lnTo>
                    <a:pt x="1278126" y="503180"/>
                  </a:lnTo>
                  <a:lnTo>
                    <a:pt x="1292804" y="528538"/>
                  </a:lnTo>
                  <a:lnTo>
                    <a:pt x="1286060" y="551519"/>
                  </a:lnTo>
                  <a:lnTo>
                    <a:pt x="1311052" y="757554"/>
                  </a:lnTo>
                  <a:lnTo>
                    <a:pt x="1376903" y="479010"/>
                  </a:lnTo>
                  <a:lnTo>
                    <a:pt x="1384044" y="475444"/>
                  </a:lnTo>
                  <a:lnTo>
                    <a:pt x="1389994" y="473067"/>
                  </a:lnTo>
                  <a:lnTo>
                    <a:pt x="1393565" y="471086"/>
                  </a:lnTo>
                  <a:lnTo>
                    <a:pt x="1393961" y="470689"/>
                  </a:lnTo>
                  <a:lnTo>
                    <a:pt x="1394358" y="470293"/>
                  </a:lnTo>
                  <a:lnTo>
                    <a:pt x="1406259" y="468708"/>
                  </a:lnTo>
                  <a:lnTo>
                    <a:pt x="1418556" y="468312"/>
                  </a:lnTo>
                  <a:close/>
                  <a:moveTo>
                    <a:pt x="1274583" y="0"/>
                  </a:moveTo>
                  <a:lnTo>
                    <a:pt x="1288091" y="396"/>
                  </a:lnTo>
                  <a:lnTo>
                    <a:pt x="1301598" y="1980"/>
                  </a:lnTo>
                  <a:lnTo>
                    <a:pt x="1314311" y="3563"/>
                  </a:lnTo>
                  <a:lnTo>
                    <a:pt x="1326627" y="5938"/>
                  </a:lnTo>
                  <a:lnTo>
                    <a:pt x="1338545" y="9105"/>
                  </a:lnTo>
                  <a:lnTo>
                    <a:pt x="1349272" y="11876"/>
                  </a:lnTo>
                  <a:lnTo>
                    <a:pt x="1359998" y="15835"/>
                  </a:lnTo>
                  <a:lnTo>
                    <a:pt x="1369930" y="19398"/>
                  </a:lnTo>
                  <a:lnTo>
                    <a:pt x="1379862" y="23753"/>
                  </a:lnTo>
                  <a:lnTo>
                    <a:pt x="1388205" y="27712"/>
                  </a:lnTo>
                  <a:lnTo>
                    <a:pt x="1396548" y="32066"/>
                  </a:lnTo>
                  <a:lnTo>
                    <a:pt x="1404096" y="36421"/>
                  </a:lnTo>
                  <a:lnTo>
                    <a:pt x="1411247" y="40380"/>
                  </a:lnTo>
                  <a:lnTo>
                    <a:pt x="1423563" y="48693"/>
                  </a:lnTo>
                  <a:lnTo>
                    <a:pt x="1433098" y="56215"/>
                  </a:lnTo>
                  <a:lnTo>
                    <a:pt x="1440249" y="61757"/>
                  </a:lnTo>
                  <a:lnTo>
                    <a:pt x="1445413" y="67299"/>
                  </a:lnTo>
                  <a:lnTo>
                    <a:pt x="1443427" y="71258"/>
                  </a:lnTo>
                  <a:lnTo>
                    <a:pt x="1441440" y="75613"/>
                  </a:lnTo>
                  <a:lnTo>
                    <a:pt x="1437865" y="81155"/>
                  </a:lnTo>
                  <a:lnTo>
                    <a:pt x="1433495" y="87489"/>
                  </a:lnTo>
                  <a:lnTo>
                    <a:pt x="1427933" y="94615"/>
                  </a:lnTo>
                  <a:lnTo>
                    <a:pt x="1421179" y="101345"/>
                  </a:lnTo>
                  <a:lnTo>
                    <a:pt x="1417206" y="104908"/>
                  </a:lnTo>
                  <a:lnTo>
                    <a:pt x="1413631" y="108075"/>
                  </a:lnTo>
                  <a:lnTo>
                    <a:pt x="1408864" y="111638"/>
                  </a:lnTo>
                  <a:lnTo>
                    <a:pt x="1404494" y="114409"/>
                  </a:lnTo>
                  <a:lnTo>
                    <a:pt x="1399726" y="117576"/>
                  </a:lnTo>
                  <a:lnTo>
                    <a:pt x="1394562" y="119951"/>
                  </a:lnTo>
                  <a:lnTo>
                    <a:pt x="1388602" y="121931"/>
                  </a:lnTo>
                  <a:lnTo>
                    <a:pt x="1383040" y="123910"/>
                  </a:lnTo>
                  <a:lnTo>
                    <a:pt x="1376684" y="125494"/>
                  </a:lnTo>
                  <a:lnTo>
                    <a:pt x="1370328" y="126285"/>
                  </a:lnTo>
                  <a:lnTo>
                    <a:pt x="1363574" y="126681"/>
                  </a:lnTo>
                  <a:lnTo>
                    <a:pt x="1356423" y="126681"/>
                  </a:lnTo>
                  <a:lnTo>
                    <a:pt x="1348875" y="126285"/>
                  </a:lnTo>
                  <a:lnTo>
                    <a:pt x="1341326" y="125098"/>
                  </a:lnTo>
                  <a:lnTo>
                    <a:pt x="1333381" y="122722"/>
                  </a:lnTo>
                  <a:lnTo>
                    <a:pt x="1325038" y="120347"/>
                  </a:lnTo>
                  <a:lnTo>
                    <a:pt x="1315900" y="117180"/>
                  </a:lnTo>
                  <a:lnTo>
                    <a:pt x="1307160" y="112826"/>
                  </a:lnTo>
                  <a:lnTo>
                    <a:pt x="1296434" y="108075"/>
                  </a:lnTo>
                  <a:lnTo>
                    <a:pt x="1285707" y="103720"/>
                  </a:lnTo>
                  <a:lnTo>
                    <a:pt x="1329011" y="123910"/>
                  </a:lnTo>
                  <a:lnTo>
                    <a:pt x="1349669" y="132619"/>
                  </a:lnTo>
                  <a:lnTo>
                    <a:pt x="1359601" y="136182"/>
                  </a:lnTo>
                  <a:lnTo>
                    <a:pt x="1368738" y="139745"/>
                  </a:lnTo>
                  <a:lnTo>
                    <a:pt x="1377876" y="142516"/>
                  </a:lnTo>
                  <a:lnTo>
                    <a:pt x="1387013" y="144892"/>
                  </a:lnTo>
                  <a:lnTo>
                    <a:pt x="1395356" y="146079"/>
                  </a:lnTo>
                  <a:lnTo>
                    <a:pt x="1402904" y="146475"/>
                  </a:lnTo>
                  <a:lnTo>
                    <a:pt x="1410453" y="146079"/>
                  </a:lnTo>
                  <a:lnTo>
                    <a:pt x="1414028" y="145683"/>
                  </a:lnTo>
                  <a:lnTo>
                    <a:pt x="1417206" y="144892"/>
                  </a:lnTo>
                  <a:lnTo>
                    <a:pt x="1420782" y="143308"/>
                  </a:lnTo>
                  <a:lnTo>
                    <a:pt x="1423563" y="142121"/>
                  </a:lnTo>
                  <a:lnTo>
                    <a:pt x="1426741" y="140537"/>
                  </a:lnTo>
                  <a:lnTo>
                    <a:pt x="1429522" y="138558"/>
                  </a:lnTo>
                  <a:lnTo>
                    <a:pt x="1430714" y="152413"/>
                  </a:lnTo>
                  <a:lnTo>
                    <a:pt x="1431508" y="165477"/>
                  </a:lnTo>
                  <a:lnTo>
                    <a:pt x="1431111" y="178145"/>
                  </a:lnTo>
                  <a:lnTo>
                    <a:pt x="1430714" y="189626"/>
                  </a:lnTo>
                  <a:lnTo>
                    <a:pt x="1433098" y="187647"/>
                  </a:lnTo>
                  <a:lnTo>
                    <a:pt x="1434289" y="186855"/>
                  </a:lnTo>
                  <a:lnTo>
                    <a:pt x="1435481" y="186855"/>
                  </a:lnTo>
                  <a:lnTo>
                    <a:pt x="1437070" y="187251"/>
                  </a:lnTo>
                  <a:lnTo>
                    <a:pt x="1438262" y="188042"/>
                  </a:lnTo>
                  <a:lnTo>
                    <a:pt x="1440249" y="189230"/>
                  </a:lnTo>
                  <a:lnTo>
                    <a:pt x="1441440" y="191605"/>
                  </a:lnTo>
                  <a:lnTo>
                    <a:pt x="1442632" y="193981"/>
                  </a:lnTo>
                  <a:lnTo>
                    <a:pt x="1443824" y="196752"/>
                  </a:lnTo>
                  <a:lnTo>
                    <a:pt x="1446605" y="204669"/>
                  </a:lnTo>
                  <a:lnTo>
                    <a:pt x="1448194" y="213379"/>
                  </a:lnTo>
                  <a:lnTo>
                    <a:pt x="1449783" y="223672"/>
                  </a:lnTo>
                  <a:lnTo>
                    <a:pt x="1450578" y="235152"/>
                  </a:lnTo>
                  <a:lnTo>
                    <a:pt x="1450975" y="247424"/>
                  </a:lnTo>
                  <a:lnTo>
                    <a:pt x="1450578" y="259696"/>
                  </a:lnTo>
                  <a:lnTo>
                    <a:pt x="1449783" y="270781"/>
                  </a:lnTo>
                  <a:lnTo>
                    <a:pt x="1448194" y="281074"/>
                  </a:lnTo>
                  <a:lnTo>
                    <a:pt x="1446605" y="289783"/>
                  </a:lnTo>
                  <a:lnTo>
                    <a:pt x="1443824" y="297305"/>
                  </a:lnTo>
                  <a:lnTo>
                    <a:pt x="1442632" y="300472"/>
                  </a:lnTo>
                  <a:lnTo>
                    <a:pt x="1441440" y="302847"/>
                  </a:lnTo>
                  <a:lnTo>
                    <a:pt x="1440249" y="304827"/>
                  </a:lnTo>
                  <a:lnTo>
                    <a:pt x="1438262" y="306410"/>
                  </a:lnTo>
                  <a:lnTo>
                    <a:pt x="1437070" y="307598"/>
                  </a:lnTo>
                  <a:lnTo>
                    <a:pt x="1435481" y="307598"/>
                  </a:lnTo>
                  <a:lnTo>
                    <a:pt x="1433892" y="307598"/>
                  </a:lnTo>
                  <a:lnTo>
                    <a:pt x="1431906" y="306410"/>
                  </a:lnTo>
                  <a:lnTo>
                    <a:pt x="1430714" y="304431"/>
                  </a:lnTo>
                  <a:lnTo>
                    <a:pt x="1429125" y="302451"/>
                  </a:lnTo>
                  <a:lnTo>
                    <a:pt x="1427933" y="299680"/>
                  </a:lnTo>
                  <a:lnTo>
                    <a:pt x="1426741" y="296513"/>
                  </a:lnTo>
                  <a:lnTo>
                    <a:pt x="1423960" y="288596"/>
                  </a:lnTo>
                  <a:lnTo>
                    <a:pt x="1422768" y="299284"/>
                  </a:lnTo>
                  <a:lnTo>
                    <a:pt x="1420782" y="309181"/>
                  </a:lnTo>
                  <a:lnTo>
                    <a:pt x="1418398" y="319474"/>
                  </a:lnTo>
                  <a:lnTo>
                    <a:pt x="1416015" y="328975"/>
                  </a:lnTo>
                  <a:lnTo>
                    <a:pt x="1412836" y="338476"/>
                  </a:lnTo>
                  <a:lnTo>
                    <a:pt x="1409261" y="347978"/>
                  </a:lnTo>
                  <a:lnTo>
                    <a:pt x="1406083" y="356687"/>
                  </a:lnTo>
                  <a:lnTo>
                    <a:pt x="1401713" y="365000"/>
                  </a:lnTo>
                  <a:lnTo>
                    <a:pt x="1397343" y="373710"/>
                  </a:lnTo>
                  <a:lnTo>
                    <a:pt x="1392972" y="381627"/>
                  </a:lnTo>
                  <a:lnTo>
                    <a:pt x="1387808" y="389545"/>
                  </a:lnTo>
                  <a:lnTo>
                    <a:pt x="1382643" y="397066"/>
                  </a:lnTo>
                  <a:lnTo>
                    <a:pt x="1377479" y="403796"/>
                  </a:lnTo>
                  <a:lnTo>
                    <a:pt x="1371519" y="410922"/>
                  </a:lnTo>
                  <a:lnTo>
                    <a:pt x="1366355" y="417256"/>
                  </a:lnTo>
                  <a:lnTo>
                    <a:pt x="1360396" y="423590"/>
                  </a:lnTo>
                  <a:lnTo>
                    <a:pt x="1354436" y="429528"/>
                  </a:lnTo>
                  <a:lnTo>
                    <a:pt x="1348080" y="435071"/>
                  </a:lnTo>
                  <a:lnTo>
                    <a:pt x="1341723" y="439821"/>
                  </a:lnTo>
                  <a:lnTo>
                    <a:pt x="1335367" y="444572"/>
                  </a:lnTo>
                  <a:lnTo>
                    <a:pt x="1329011" y="449322"/>
                  </a:lnTo>
                  <a:lnTo>
                    <a:pt x="1322257" y="453281"/>
                  </a:lnTo>
                  <a:lnTo>
                    <a:pt x="1315503" y="456844"/>
                  </a:lnTo>
                  <a:lnTo>
                    <a:pt x="1309147" y="460011"/>
                  </a:lnTo>
                  <a:lnTo>
                    <a:pt x="1302393" y="463178"/>
                  </a:lnTo>
                  <a:lnTo>
                    <a:pt x="1296036" y="465949"/>
                  </a:lnTo>
                  <a:lnTo>
                    <a:pt x="1289283" y="468325"/>
                  </a:lnTo>
                  <a:lnTo>
                    <a:pt x="1282926" y="469908"/>
                  </a:lnTo>
                  <a:lnTo>
                    <a:pt x="1276570" y="471096"/>
                  </a:lnTo>
                  <a:lnTo>
                    <a:pt x="1269816" y="472283"/>
                  </a:lnTo>
                  <a:lnTo>
                    <a:pt x="1264254" y="472679"/>
                  </a:lnTo>
                  <a:lnTo>
                    <a:pt x="1257898" y="473075"/>
                  </a:lnTo>
                  <a:lnTo>
                    <a:pt x="1252733" y="472679"/>
                  </a:lnTo>
                  <a:lnTo>
                    <a:pt x="1247568" y="472283"/>
                  </a:lnTo>
                  <a:lnTo>
                    <a:pt x="1242006" y="471096"/>
                  </a:lnTo>
                  <a:lnTo>
                    <a:pt x="1236842" y="469908"/>
                  </a:lnTo>
                  <a:lnTo>
                    <a:pt x="1231280" y="467533"/>
                  </a:lnTo>
                  <a:lnTo>
                    <a:pt x="1225321" y="465553"/>
                  </a:lnTo>
                  <a:lnTo>
                    <a:pt x="1218964" y="462782"/>
                  </a:lnTo>
                  <a:lnTo>
                    <a:pt x="1213005" y="459615"/>
                  </a:lnTo>
                  <a:lnTo>
                    <a:pt x="1206649" y="456448"/>
                  </a:lnTo>
                  <a:lnTo>
                    <a:pt x="1200689" y="452489"/>
                  </a:lnTo>
                  <a:lnTo>
                    <a:pt x="1194333" y="448531"/>
                  </a:lnTo>
                  <a:lnTo>
                    <a:pt x="1187977" y="443780"/>
                  </a:lnTo>
                  <a:lnTo>
                    <a:pt x="1181620" y="439029"/>
                  </a:lnTo>
                  <a:lnTo>
                    <a:pt x="1175661" y="433487"/>
                  </a:lnTo>
                  <a:lnTo>
                    <a:pt x="1169304" y="428341"/>
                  </a:lnTo>
                  <a:lnTo>
                    <a:pt x="1162948" y="422402"/>
                  </a:lnTo>
                  <a:lnTo>
                    <a:pt x="1156592" y="416464"/>
                  </a:lnTo>
                  <a:lnTo>
                    <a:pt x="1150632" y="410130"/>
                  </a:lnTo>
                  <a:lnTo>
                    <a:pt x="1144673" y="403400"/>
                  </a:lnTo>
                  <a:lnTo>
                    <a:pt x="1138714" y="396275"/>
                  </a:lnTo>
                  <a:lnTo>
                    <a:pt x="1132755" y="389149"/>
                  </a:lnTo>
                  <a:lnTo>
                    <a:pt x="1127193" y="382023"/>
                  </a:lnTo>
                  <a:lnTo>
                    <a:pt x="1122426" y="374105"/>
                  </a:lnTo>
                  <a:lnTo>
                    <a:pt x="1117261" y="365792"/>
                  </a:lnTo>
                  <a:lnTo>
                    <a:pt x="1112096" y="357874"/>
                  </a:lnTo>
                  <a:lnTo>
                    <a:pt x="1107726" y="349561"/>
                  </a:lnTo>
                  <a:lnTo>
                    <a:pt x="1102959" y="341247"/>
                  </a:lnTo>
                  <a:lnTo>
                    <a:pt x="1098986" y="332142"/>
                  </a:lnTo>
                  <a:lnTo>
                    <a:pt x="1095411" y="323433"/>
                  </a:lnTo>
                  <a:lnTo>
                    <a:pt x="1091438" y="314328"/>
                  </a:lnTo>
                  <a:lnTo>
                    <a:pt x="1088657" y="304827"/>
                  </a:lnTo>
                  <a:lnTo>
                    <a:pt x="1085479" y="295325"/>
                  </a:lnTo>
                  <a:lnTo>
                    <a:pt x="1083492" y="301659"/>
                  </a:lnTo>
                  <a:lnTo>
                    <a:pt x="1081109" y="306410"/>
                  </a:lnTo>
                  <a:lnTo>
                    <a:pt x="1079519" y="308390"/>
                  </a:lnTo>
                  <a:lnTo>
                    <a:pt x="1078328" y="309577"/>
                  </a:lnTo>
                  <a:lnTo>
                    <a:pt x="1077136" y="309973"/>
                  </a:lnTo>
                  <a:lnTo>
                    <a:pt x="1075547" y="310369"/>
                  </a:lnTo>
                  <a:lnTo>
                    <a:pt x="1074355" y="309973"/>
                  </a:lnTo>
                  <a:lnTo>
                    <a:pt x="1072368" y="309181"/>
                  </a:lnTo>
                  <a:lnTo>
                    <a:pt x="1070779" y="307994"/>
                  </a:lnTo>
                  <a:lnTo>
                    <a:pt x="1069587" y="306014"/>
                  </a:lnTo>
                  <a:lnTo>
                    <a:pt x="1068396" y="303243"/>
                  </a:lnTo>
                  <a:lnTo>
                    <a:pt x="1067204" y="300472"/>
                  </a:lnTo>
                  <a:lnTo>
                    <a:pt x="1064423" y="292950"/>
                  </a:lnTo>
                  <a:lnTo>
                    <a:pt x="1062834" y="283845"/>
                  </a:lnTo>
                  <a:lnTo>
                    <a:pt x="1061245" y="273552"/>
                  </a:lnTo>
                  <a:lnTo>
                    <a:pt x="1060450" y="262072"/>
                  </a:lnTo>
                  <a:lnTo>
                    <a:pt x="1060450" y="249799"/>
                  </a:lnTo>
                  <a:lnTo>
                    <a:pt x="1060450" y="237527"/>
                  </a:lnTo>
                  <a:lnTo>
                    <a:pt x="1061245" y="226839"/>
                  </a:lnTo>
                  <a:lnTo>
                    <a:pt x="1062834" y="216150"/>
                  </a:lnTo>
                  <a:lnTo>
                    <a:pt x="1064423" y="207441"/>
                  </a:lnTo>
                  <a:lnTo>
                    <a:pt x="1067204" y="199919"/>
                  </a:lnTo>
                  <a:lnTo>
                    <a:pt x="1068396" y="196752"/>
                  </a:lnTo>
                  <a:lnTo>
                    <a:pt x="1069587" y="194376"/>
                  </a:lnTo>
                  <a:lnTo>
                    <a:pt x="1070779" y="192397"/>
                  </a:lnTo>
                  <a:lnTo>
                    <a:pt x="1072368" y="191209"/>
                  </a:lnTo>
                  <a:lnTo>
                    <a:pt x="1074355" y="189626"/>
                  </a:lnTo>
                  <a:lnTo>
                    <a:pt x="1075547" y="189626"/>
                  </a:lnTo>
                  <a:lnTo>
                    <a:pt x="1076341" y="189626"/>
                  </a:lnTo>
                  <a:lnTo>
                    <a:pt x="1077533" y="190022"/>
                  </a:lnTo>
                  <a:lnTo>
                    <a:pt x="1077533" y="182104"/>
                  </a:lnTo>
                  <a:lnTo>
                    <a:pt x="1078328" y="174583"/>
                  </a:lnTo>
                  <a:lnTo>
                    <a:pt x="1079122" y="167457"/>
                  </a:lnTo>
                  <a:lnTo>
                    <a:pt x="1080711" y="160727"/>
                  </a:lnTo>
                  <a:lnTo>
                    <a:pt x="1079519" y="152413"/>
                  </a:lnTo>
                  <a:lnTo>
                    <a:pt x="1079122" y="144496"/>
                  </a:lnTo>
                  <a:lnTo>
                    <a:pt x="1079122" y="136578"/>
                  </a:lnTo>
                  <a:lnTo>
                    <a:pt x="1079519" y="129452"/>
                  </a:lnTo>
                  <a:lnTo>
                    <a:pt x="1080711" y="122722"/>
                  </a:lnTo>
                  <a:lnTo>
                    <a:pt x="1081506" y="116784"/>
                  </a:lnTo>
                  <a:lnTo>
                    <a:pt x="1082698" y="110846"/>
                  </a:lnTo>
                  <a:lnTo>
                    <a:pt x="1084287" y="105304"/>
                  </a:lnTo>
                  <a:lnTo>
                    <a:pt x="1086273" y="100157"/>
                  </a:lnTo>
                  <a:lnTo>
                    <a:pt x="1088657" y="95407"/>
                  </a:lnTo>
                  <a:lnTo>
                    <a:pt x="1091041" y="91448"/>
                  </a:lnTo>
                  <a:lnTo>
                    <a:pt x="1094219" y="87489"/>
                  </a:lnTo>
                  <a:lnTo>
                    <a:pt x="1097000" y="83926"/>
                  </a:lnTo>
                  <a:lnTo>
                    <a:pt x="1100178" y="80759"/>
                  </a:lnTo>
                  <a:lnTo>
                    <a:pt x="1104151" y="77988"/>
                  </a:lnTo>
                  <a:lnTo>
                    <a:pt x="1108124" y="75217"/>
                  </a:lnTo>
                  <a:lnTo>
                    <a:pt x="1090643" y="75217"/>
                  </a:lnTo>
                  <a:lnTo>
                    <a:pt x="1077533" y="75613"/>
                  </a:lnTo>
                  <a:lnTo>
                    <a:pt x="1066012" y="76801"/>
                  </a:lnTo>
                  <a:lnTo>
                    <a:pt x="1073958" y="72446"/>
                  </a:lnTo>
                  <a:lnTo>
                    <a:pt x="1082300" y="67299"/>
                  </a:lnTo>
                  <a:lnTo>
                    <a:pt x="1090246" y="61757"/>
                  </a:lnTo>
                  <a:lnTo>
                    <a:pt x="1098192" y="56215"/>
                  </a:lnTo>
                  <a:lnTo>
                    <a:pt x="1114480" y="44734"/>
                  </a:lnTo>
                  <a:lnTo>
                    <a:pt x="1121631" y="39984"/>
                  </a:lnTo>
                  <a:lnTo>
                    <a:pt x="1128385" y="36421"/>
                  </a:lnTo>
                  <a:lnTo>
                    <a:pt x="1146262" y="27712"/>
                  </a:lnTo>
                  <a:lnTo>
                    <a:pt x="1163743" y="20586"/>
                  </a:lnTo>
                  <a:lnTo>
                    <a:pt x="1180826" y="14648"/>
                  </a:lnTo>
                  <a:lnTo>
                    <a:pt x="1197909" y="9897"/>
                  </a:lnTo>
                  <a:lnTo>
                    <a:pt x="1214197" y="5938"/>
                  </a:lnTo>
                  <a:lnTo>
                    <a:pt x="1230088" y="3167"/>
                  </a:lnTo>
                  <a:lnTo>
                    <a:pt x="1245185" y="1188"/>
                  </a:lnTo>
                  <a:lnTo>
                    <a:pt x="1260281" y="396"/>
                  </a:lnTo>
                  <a:lnTo>
                    <a:pt x="12745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7" name="KSO_Shape"/>
            <p:cNvSpPr/>
            <p:nvPr/>
          </p:nvSpPr>
          <p:spPr bwMode="auto">
            <a:xfrm>
              <a:off x="3444303" y="3614822"/>
              <a:ext cx="473196" cy="250006"/>
            </a:xfrm>
            <a:custGeom>
              <a:avLst/>
              <a:gdLst>
                <a:gd name="T0" fmla="*/ 1080063 w 2505075"/>
                <a:gd name="T1" fmla="*/ 966238 h 1325562"/>
                <a:gd name="T2" fmla="*/ 1088548 w 2505075"/>
                <a:gd name="T3" fmla="*/ 914266 h 1325562"/>
                <a:gd name="T4" fmla="*/ 445929 w 2505075"/>
                <a:gd name="T5" fmla="*/ 319311 h 1325562"/>
                <a:gd name="T6" fmla="*/ 395237 w 2505075"/>
                <a:gd name="T7" fmla="*/ 468695 h 1325562"/>
                <a:gd name="T8" fmla="*/ 512532 w 2505075"/>
                <a:gd name="T9" fmla="*/ 623196 h 1325562"/>
                <a:gd name="T10" fmla="*/ 620333 w 2505075"/>
                <a:gd name="T11" fmla="*/ 560492 h 1325562"/>
                <a:gd name="T12" fmla="*/ 663973 w 2505075"/>
                <a:gd name="T13" fmla="*/ 607742 h 1325562"/>
                <a:gd name="T14" fmla="*/ 627744 w 2505075"/>
                <a:gd name="T15" fmla="*/ 704255 h 1325562"/>
                <a:gd name="T16" fmla="*/ 757606 w 2505075"/>
                <a:gd name="T17" fmla="*/ 646073 h 1325562"/>
                <a:gd name="T18" fmla="*/ 808359 w 2505075"/>
                <a:gd name="T19" fmla="*/ 688124 h 1325562"/>
                <a:gd name="T20" fmla="*/ 784197 w 2505075"/>
                <a:gd name="T21" fmla="*/ 779867 h 1325562"/>
                <a:gd name="T22" fmla="*/ 928622 w 2505075"/>
                <a:gd name="T23" fmla="*/ 732135 h 1325562"/>
                <a:gd name="T24" fmla="*/ 906958 w 2505075"/>
                <a:gd name="T25" fmla="*/ 833145 h 1325562"/>
                <a:gd name="T26" fmla="*/ 948878 w 2505075"/>
                <a:gd name="T27" fmla="*/ 791644 h 1325562"/>
                <a:gd name="T28" fmla="*/ 967469 w 2505075"/>
                <a:gd name="T29" fmla="*/ 765403 h 1325562"/>
                <a:gd name="T30" fmla="*/ 1192310 w 2505075"/>
                <a:gd name="T31" fmla="*/ 919736 h 1325562"/>
                <a:gd name="T32" fmla="*/ 1202207 w 2505075"/>
                <a:gd name="T33" fmla="*/ 871307 h 1325562"/>
                <a:gd name="T34" fmla="*/ 973023 w 2505075"/>
                <a:gd name="T35" fmla="*/ 652581 h 1325562"/>
                <a:gd name="T36" fmla="*/ 1002109 w 2505075"/>
                <a:gd name="T37" fmla="*/ 637876 h 1325562"/>
                <a:gd name="T38" fmla="*/ 1285729 w 2505075"/>
                <a:gd name="T39" fmla="*/ 841671 h 1325562"/>
                <a:gd name="T40" fmla="*/ 1311316 w 2505075"/>
                <a:gd name="T41" fmla="*/ 796856 h 1325562"/>
                <a:gd name="T42" fmla="*/ 1092057 w 2505075"/>
                <a:gd name="T43" fmla="*/ 582941 h 1325562"/>
                <a:gd name="T44" fmla="*/ 1113371 w 2505075"/>
                <a:gd name="T45" fmla="*/ 558323 h 1325562"/>
                <a:gd name="T46" fmla="*/ 1383250 w 2505075"/>
                <a:gd name="T47" fmla="*/ 746018 h 1325562"/>
                <a:gd name="T48" fmla="*/ 1396527 w 2505075"/>
                <a:gd name="T49" fmla="*/ 680240 h 1325562"/>
                <a:gd name="T50" fmla="*/ 1184656 w 2505075"/>
                <a:gd name="T51" fmla="*/ 460782 h 1325562"/>
                <a:gd name="T52" fmla="*/ 1032502 w 2505075"/>
                <a:gd name="T53" fmla="*/ 404883 h 1325562"/>
                <a:gd name="T54" fmla="*/ 933963 w 2505075"/>
                <a:gd name="T55" fmla="*/ 481262 h 1325562"/>
                <a:gd name="T56" fmla="*/ 789778 w 2505075"/>
                <a:gd name="T57" fmla="*/ 559328 h 1325562"/>
                <a:gd name="T58" fmla="*/ 748479 w 2505075"/>
                <a:gd name="T59" fmla="*/ 508971 h 1325562"/>
                <a:gd name="T60" fmla="*/ 835666 w 2505075"/>
                <a:gd name="T61" fmla="*/ 313325 h 1325562"/>
                <a:gd name="T62" fmla="*/ 973330 w 2505075"/>
                <a:gd name="T63" fmla="*/ 213093 h 1325562"/>
                <a:gd name="T64" fmla="*/ 1302757 w 2505075"/>
                <a:gd name="T65" fmla="*/ 188035 h 1325562"/>
                <a:gd name="T66" fmla="*/ 1466747 w 2505075"/>
                <a:gd name="T67" fmla="*/ 282003 h 1325562"/>
                <a:gd name="T68" fmla="*/ 1564078 w 2505075"/>
                <a:gd name="T69" fmla="*/ 493551 h 1325562"/>
                <a:gd name="T70" fmla="*/ 1442633 w 2505075"/>
                <a:gd name="T71" fmla="*/ 704094 h 1325562"/>
                <a:gd name="T72" fmla="*/ 1413666 w 2505075"/>
                <a:gd name="T73" fmla="*/ 773726 h 1325562"/>
                <a:gd name="T74" fmla="*/ 1355490 w 2505075"/>
                <a:gd name="T75" fmla="*/ 815650 h 1325562"/>
                <a:gd name="T76" fmla="*/ 1304074 w 2505075"/>
                <a:gd name="T77" fmla="*/ 877331 h 1325562"/>
                <a:gd name="T78" fmla="*/ 1255071 w 2505075"/>
                <a:gd name="T79" fmla="*/ 922146 h 1325562"/>
                <a:gd name="T80" fmla="*/ 1195931 w 2505075"/>
                <a:gd name="T81" fmla="*/ 958287 h 1325562"/>
                <a:gd name="T82" fmla="*/ 1126169 w 2505075"/>
                <a:gd name="T83" fmla="*/ 987441 h 1325562"/>
                <a:gd name="T84" fmla="*/ 1025026 w 2505075"/>
                <a:gd name="T85" fmla="*/ 983586 h 1325562"/>
                <a:gd name="T86" fmla="*/ 943732 w 2505075"/>
                <a:gd name="T87" fmla="*/ 991771 h 1325562"/>
                <a:gd name="T88" fmla="*/ 890447 w 2505075"/>
                <a:gd name="T89" fmla="*/ 926198 h 1325562"/>
                <a:gd name="T90" fmla="*/ 804898 w 2505075"/>
                <a:gd name="T91" fmla="*/ 942109 h 1325562"/>
                <a:gd name="T92" fmla="*/ 719687 w 2505075"/>
                <a:gd name="T93" fmla="*/ 932466 h 1325562"/>
                <a:gd name="T94" fmla="*/ 719687 w 2505075"/>
                <a:gd name="T95" fmla="*/ 847609 h 1325562"/>
                <a:gd name="T96" fmla="*/ 649845 w 2505075"/>
                <a:gd name="T97" fmla="*/ 864980 h 1325562"/>
                <a:gd name="T98" fmla="*/ 564935 w 2505075"/>
                <a:gd name="T99" fmla="*/ 841431 h 1325562"/>
                <a:gd name="T100" fmla="*/ 599332 w 2505075"/>
                <a:gd name="T101" fmla="*/ 735462 h 1325562"/>
                <a:gd name="T102" fmla="*/ 525336 w 2505075"/>
                <a:gd name="T103" fmla="*/ 717912 h 1325562"/>
                <a:gd name="T104" fmla="*/ 434824 w 2505075"/>
                <a:gd name="T105" fmla="*/ 613741 h 1325562"/>
                <a:gd name="T106" fmla="*/ 356614 w 2505075"/>
                <a:gd name="T107" fmla="*/ 485079 h 1325562"/>
                <a:gd name="T108" fmla="*/ 409961 w 2505075"/>
                <a:gd name="T109" fmla="*/ 302445 h 1325562"/>
                <a:gd name="T110" fmla="*/ 585452 w 2505075"/>
                <a:gd name="T111" fmla="*/ 140292 h 1325562"/>
                <a:gd name="T112" fmla="*/ 1604643 w 2505075"/>
                <a:gd name="T113" fmla="*/ 378724 h 1325562"/>
                <a:gd name="T114" fmla="*/ 1484403 w 2505075"/>
                <a:gd name="T115" fmla="*/ 188277 h 1325562"/>
                <a:gd name="T116" fmla="*/ 490090 w 2505075"/>
                <a:gd name="T117" fmla="*/ 133795 h 1325562"/>
                <a:gd name="T118" fmla="*/ 325035 w 2505075"/>
                <a:gd name="T119" fmla="*/ 287116 h 1325562"/>
                <a:gd name="T120" fmla="*/ 274770 w 2505075"/>
                <a:gd name="T121" fmla="*/ 490340 h 13255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505075" h="1325562">
                  <a:moveTo>
                    <a:pt x="1393413" y="1171553"/>
                  </a:moveTo>
                  <a:lnTo>
                    <a:pt x="1392878" y="1173480"/>
                  </a:lnTo>
                  <a:lnTo>
                    <a:pt x="1390342" y="1178878"/>
                  </a:lnTo>
                  <a:lnTo>
                    <a:pt x="1387805" y="1184593"/>
                  </a:lnTo>
                  <a:lnTo>
                    <a:pt x="1384952" y="1190308"/>
                  </a:lnTo>
                  <a:lnTo>
                    <a:pt x="1381781" y="1196023"/>
                  </a:lnTo>
                  <a:lnTo>
                    <a:pt x="1378294" y="1201738"/>
                  </a:lnTo>
                  <a:lnTo>
                    <a:pt x="1374489" y="1207135"/>
                  </a:lnTo>
                  <a:lnTo>
                    <a:pt x="1370684" y="1212850"/>
                  </a:lnTo>
                  <a:lnTo>
                    <a:pt x="1362758" y="1223010"/>
                  </a:lnTo>
                  <a:lnTo>
                    <a:pt x="1354514" y="1233170"/>
                  </a:lnTo>
                  <a:lnTo>
                    <a:pt x="1350935" y="1237020"/>
                  </a:lnTo>
                  <a:lnTo>
                    <a:pt x="1356797" y="1240836"/>
                  </a:lnTo>
                  <a:lnTo>
                    <a:pt x="1369812" y="1248769"/>
                  </a:lnTo>
                  <a:lnTo>
                    <a:pt x="1382509" y="1256385"/>
                  </a:lnTo>
                  <a:lnTo>
                    <a:pt x="1394571" y="1262097"/>
                  </a:lnTo>
                  <a:lnTo>
                    <a:pt x="1405364" y="1267174"/>
                  </a:lnTo>
                  <a:lnTo>
                    <a:pt x="1410443" y="1269395"/>
                  </a:lnTo>
                  <a:lnTo>
                    <a:pt x="1415521" y="1271299"/>
                  </a:lnTo>
                  <a:lnTo>
                    <a:pt x="1420283" y="1272568"/>
                  </a:lnTo>
                  <a:lnTo>
                    <a:pt x="1424092" y="1273520"/>
                  </a:lnTo>
                  <a:lnTo>
                    <a:pt x="1428219" y="1274155"/>
                  </a:lnTo>
                  <a:lnTo>
                    <a:pt x="1432028" y="1274155"/>
                  </a:lnTo>
                  <a:lnTo>
                    <a:pt x="1433615" y="1274155"/>
                  </a:lnTo>
                  <a:lnTo>
                    <a:pt x="1434250" y="1274155"/>
                  </a:lnTo>
                  <a:lnTo>
                    <a:pt x="1436789" y="1272568"/>
                  </a:lnTo>
                  <a:lnTo>
                    <a:pt x="1439329" y="1270665"/>
                  </a:lnTo>
                  <a:lnTo>
                    <a:pt x="1440916" y="1268126"/>
                  </a:lnTo>
                  <a:lnTo>
                    <a:pt x="1442186" y="1265587"/>
                  </a:lnTo>
                  <a:lnTo>
                    <a:pt x="1443138" y="1261779"/>
                  </a:lnTo>
                  <a:lnTo>
                    <a:pt x="1443773" y="1258289"/>
                  </a:lnTo>
                  <a:lnTo>
                    <a:pt x="1444408" y="1253846"/>
                  </a:lnTo>
                  <a:lnTo>
                    <a:pt x="1443773" y="1250038"/>
                  </a:lnTo>
                  <a:lnTo>
                    <a:pt x="1443455" y="1245278"/>
                  </a:lnTo>
                  <a:lnTo>
                    <a:pt x="1442820" y="1240518"/>
                  </a:lnTo>
                  <a:lnTo>
                    <a:pt x="1440916" y="1231316"/>
                  </a:lnTo>
                  <a:lnTo>
                    <a:pt x="1438694" y="1222113"/>
                  </a:lnTo>
                  <a:lnTo>
                    <a:pt x="1435520" y="1213863"/>
                  </a:lnTo>
                  <a:lnTo>
                    <a:pt x="1432663" y="1206564"/>
                  </a:lnTo>
                  <a:lnTo>
                    <a:pt x="1431441" y="1204120"/>
                  </a:lnTo>
                  <a:lnTo>
                    <a:pt x="1393413" y="1171553"/>
                  </a:lnTo>
                  <a:close/>
                  <a:moveTo>
                    <a:pt x="1213954" y="208886"/>
                  </a:moveTo>
                  <a:lnTo>
                    <a:pt x="787646" y="233955"/>
                  </a:lnTo>
                  <a:lnTo>
                    <a:pt x="777171" y="240302"/>
                  </a:lnTo>
                  <a:lnTo>
                    <a:pt x="761934" y="250456"/>
                  </a:lnTo>
                  <a:lnTo>
                    <a:pt x="752411" y="256803"/>
                  </a:lnTo>
                  <a:lnTo>
                    <a:pt x="742571" y="264101"/>
                  </a:lnTo>
                  <a:lnTo>
                    <a:pt x="731778" y="272352"/>
                  </a:lnTo>
                  <a:lnTo>
                    <a:pt x="720034" y="281237"/>
                  </a:lnTo>
                  <a:lnTo>
                    <a:pt x="707971" y="291391"/>
                  </a:lnTo>
                  <a:lnTo>
                    <a:pt x="695274" y="301546"/>
                  </a:lnTo>
                  <a:lnTo>
                    <a:pt x="682577" y="312970"/>
                  </a:lnTo>
                  <a:lnTo>
                    <a:pt x="669245" y="325028"/>
                  </a:lnTo>
                  <a:lnTo>
                    <a:pt x="656230" y="337721"/>
                  </a:lnTo>
                  <a:lnTo>
                    <a:pt x="642898" y="351366"/>
                  </a:lnTo>
                  <a:lnTo>
                    <a:pt x="629884" y="365329"/>
                  </a:lnTo>
                  <a:lnTo>
                    <a:pt x="617186" y="380243"/>
                  </a:lnTo>
                  <a:lnTo>
                    <a:pt x="604489" y="396110"/>
                  </a:lnTo>
                  <a:lnTo>
                    <a:pt x="592427" y="411976"/>
                  </a:lnTo>
                  <a:lnTo>
                    <a:pt x="586396" y="420544"/>
                  </a:lnTo>
                  <a:lnTo>
                    <a:pt x="580682" y="429112"/>
                  </a:lnTo>
                  <a:lnTo>
                    <a:pt x="575286" y="437679"/>
                  </a:lnTo>
                  <a:lnTo>
                    <a:pt x="569889" y="446565"/>
                  </a:lnTo>
                  <a:lnTo>
                    <a:pt x="564811" y="455450"/>
                  </a:lnTo>
                  <a:lnTo>
                    <a:pt x="559732" y="464335"/>
                  </a:lnTo>
                  <a:lnTo>
                    <a:pt x="554970" y="473855"/>
                  </a:lnTo>
                  <a:lnTo>
                    <a:pt x="550526" y="483057"/>
                  </a:lnTo>
                  <a:lnTo>
                    <a:pt x="546400" y="492894"/>
                  </a:lnTo>
                  <a:lnTo>
                    <a:pt x="542273" y="502097"/>
                  </a:lnTo>
                  <a:lnTo>
                    <a:pt x="538464" y="512251"/>
                  </a:lnTo>
                  <a:lnTo>
                    <a:pt x="534972" y="522089"/>
                  </a:lnTo>
                  <a:lnTo>
                    <a:pt x="532115" y="532243"/>
                  </a:lnTo>
                  <a:lnTo>
                    <a:pt x="528941" y="542397"/>
                  </a:lnTo>
                  <a:lnTo>
                    <a:pt x="526719" y="552552"/>
                  </a:lnTo>
                  <a:lnTo>
                    <a:pt x="524814" y="563341"/>
                  </a:lnTo>
                  <a:lnTo>
                    <a:pt x="522592" y="573496"/>
                  </a:lnTo>
                  <a:lnTo>
                    <a:pt x="521323" y="584285"/>
                  </a:lnTo>
                  <a:lnTo>
                    <a:pt x="520370" y="595391"/>
                  </a:lnTo>
                  <a:lnTo>
                    <a:pt x="519736" y="605863"/>
                  </a:lnTo>
                  <a:lnTo>
                    <a:pt x="519736" y="617287"/>
                  </a:lnTo>
                  <a:lnTo>
                    <a:pt x="519736" y="628393"/>
                  </a:lnTo>
                  <a:lnTo>
                    <a:pt x="520370" y="639817"/>
                  </a:lnTo>
                  <a:lnTo>
                    <a:pt x="521640" y="650924"/>
                  </a:lnTo>
                  <a:lnTo>
                    <a:pt x="522910" y="662347"/>
                  </a:lnTo>
                  <a:lnTo>
                    <a:pt x="525132" y="674088"/>
                  </a:lnTo>
                  <a:lnTo>
                    <a:pt x="527671" y="685830"/>
                  </a:lnTo>
                  <a:lnTo>
                    <a:pt x="530846" y="697571"/>
                  </a:lnTo>
                  <a:lnTo>
                    <a:pt x="531798" y="700109"/>
                  </a:lnTo>
                  <a:lnTo>
                    <a:pt x="533385" y="703283"/>
                  </a:lnTo>
                  <a:lnTo>
                    <a:pt x="535607" y="706138"/>
                  </a:lnTo>
                  <a:lnTo>
                    <a:pt x="538464" y="709629"/>
                  </a:lnTo>
                  <a:lnTo>
                    <a:pt x="545130" y="717245"/>
                  </a:lnTo>
                  <a:lnTo>
                    <a:pt x="553701" y="725813"/>
                  </a:lnTo>
                  <a:lnTo>
                    <a:pt x="563858" y="735333"/>
                  </a:lnTo>
                  <a:lnTo>
                    <a:pt x="575603" y="744852"/>
                  </a:lnTo>
                  <a:lnTo>
                    <a:pt x="588300" y="755642"/>
                  </a:lnTo>
                  <a:lnTo>
                    <a:pt x="601950" y="766113"/>
                  </a:lnTo>
                  <a:lnTo>
                    <a:pt x="630836" y="788961"/>
                  </a:lnTo>
                  <a:lnTo>
                    <a:pt x="660992" y="811174"/>
                  </a:lnTo>
                  <a:lnTo>
                    <a:pt x="673980" y="820771"/>
                  </a:lnTo>
                  <a:lnTo>
                    <a:pt x="676549" y="818197"/>
                  </a:lnTo>
                  <a:lnTo>
                    <a:pt x="682891" y="811847"/>
                  </a:lnTo>
                  <a:lnTo>
                    <a:pt x="690500" y="804545"/>
                  </a:lnTo>
                  <a:lnTo>
                    <a:pt x="700329" y="795655"/>
                  </a:lnTo>
                  <a:lnTo>
                    <a:pt x="712060" y="785494"/>
                  </a:lnTo>
                  <a:lnTo>
                    <a:pt x="718401" y="780732"/>
                  </a:lnTo>
                  <a:lnTo>
                    <a:pt x="725376" y="775334"/>
                  </a:lnTo>
                  <a:lnTo>
                    <a:pt x="732352" y="770254"/>
                  </a:lnTo>
                  <a:lnTo>
                    <a:pt x="739961" y="765174"/>
                  </a:lnTo>
                  <a:lnTo>
                    <a:pt x="747570" y="760412"/>
                  </a:lnTo>
                  <a:lnTo>
                    <a:pt x="755497" y="755649"/>
                  </a:lnTo>
                  <a:lnTo>
                    <a:pt x="763423" y="751522"/>
                  </a:lnTo>
                  <a:lnTo>
                    <a:pt x="771350" y="747712"/>
                  </a:lnTo>
                  <a:lnTo>
                    <a:pt x="779593" y="744537"/>
                  </a:lnTo>
                  <a:lnTo>
                    <a:pt x="787837" y="741997"/>
                  </a:lnTo>
                  <a:lnTo>
                    <a:pt x="796080" y="739774"/>
                  </a:lnTo>
                  <a:lnTo>
                    <a:pt x="804007" y="738504"/>
                  </a:lnTo>
                  <a:lnTo>
                    <a:pt x="808128" y="738187"/>
                  </a:lnTo>
                  <a:lnTo>
                    <a:pt x="811933" y="738187"/>
                  </a:lnTo>
                  <a:lnTo>
                    <a:pt x="815738" y="738187"/>
                  </a:lnTo>
                  <a:lnTo>
                    <a:pt x="819859" y="738504"/>
                  </a:lnTo>
                  <a:lnTo>
                    <a:pt x="823347" y="739139"/>
                  </a:lnTo>
                  <a:lnTo>
                    <a:pt x="827469" y="740092"/>
                  </a:lnTo>
                  <a:lnTo>
                    <a:pt x="830956" y="741362"/>
                  </a:lnTo>
                  <a:lnTo>
                    <a:pt x="834444" y="742949"/>
                  </a:lnTo>
                  <a:lnTo>
                    <a:pt x="837932" y="744537"/>
                  </a:lnTo>
                  <a:lnTo>
                    <a:pt x="841419" y="746442"/>
                  </a:lnTo>
                  <a:lnTo>
                    <a:pt x="845224" y="748982"/>
                  </a:lnTo>
                  <a:lnTo>
                    <a:pt x="848077" y="751522"/>
                  </a:lnTo>
                  <a:lnTo>
                    <a:pt x="851565" y="754697"/>
                  </a:lnTo>
                  <a:lnTo>
                    <a:pt x="854419" y="757554"/>
                  </a:lnTo>
                  <a:lnTo>
                    <a:pt x="857272" y="761364"/>
                  </a:lnTo>
                  <a:lnTo>
                    <a:pt x="860443" y="765174"/>
                  </a:lnTo>
                  <a:lnTo>
                    <a:pt x="862979" y="769937"/>
                  </a:lnTo>
                  <a:lnTo>
                    <a:pt x="865833" y="774699"/>
                  </a:lnTo>
                  <a:lnTo>
                    <a:pt x="868052" y="779779"/>
                  </a:lnTo>
                  <a:lnTo>
                    <a:pt x="870589" y="785177"/>
                  </a:lnTo>
                  <a:lnTo>
                    <a:pt x="872174" y="789939"/>
                  </a:lnTo>
                  <a:lnTo>
                    <a:pt x="872808" y="795337"/>
                  </a:lnTo>
                  <a:lnTo>
                    <a:pt x="873125" y="800417"/>
                  </a:lnTo>
                  <a:lnTo>
                    <a:pt x="872808" y="805815"/>
                  </a:lnTo>
                  <a:lnTo>
                    <a:pt x="872174" y="810895"/>
                  </a:lnTo>
                  <a:lnTo>
                    <a:pt x="870906" y="816610"/>
                  </a:lnTo>
                  <a:lnTo>
                    <a:pt x="868686" y="822325"/>
                  </a:lnTo>
                  <a:lnTo>
                    <a:pt x="866784" y="828040"/>
                  </a:lnTo>
                  <a:lnTo>
                    <a:pt x="864247" y="833755"/>
                  </a:lnTo>
                  <a:lnTo>
                    <a:pt x="861077" y="839470"/>
                  </a:lnTo>
                  <a:lnTo>
                    <a:pt x="858223" y="844867"/>
                  </a:lnTo>
                  <a:lnTo>
                    <a:pt x="854419" y="850582"/>
                  </a:lnTo>
                  <a:lnTo>
                    <a:pt x="850614" y="855980"/>
                  </a:lnTo>
                  <a:lnTo>
                    <a:pt x="846809" y="861377"/>
                  </a:lnTo>
                  <a:lnTo>
                    <a:pt x="838883" y="872172"/>
                  </a:lnTo>
                  <a:lnTo>
                    <a:pt x="830322" y="882015"/>
                  </a:lnTo>
                  <a:lnTo>
                    <a:pt x="822079" y="891222"/>
                  </a:lnTo>
                  <a:lnTo>
                    <a:pt x="814469" y="899477"/>
                  </a:lnTo>
                  <a:lnTo>
                    <a:pt x="807177" y="906780"/>
                  </a:lnTo>
                  <a:lnTo>
                    <a:pt x="801280" y="912179"/>
                  </a:lnTo>
                  <a:lnTo>
                    <a:pt x="807327" y="916209"/>
                  </a:lnTo>
                  <a:lnTo>
                    <a:pt x="820976" y="924777"/>
                  </a:lnTo>
                  <a:lnTo>
                    <a:pt x="825483" y="927528"/>
                  </a:lnTo>
                  <a:lnTo>
                    <a:pt x="830507" y="922740"/>
                  </a:lnTo>
                  <a:lnTo>
                    <a:pt x="837466" y="916726"/>
                  </a:lnTo>
                  <a:lnTo>
                    <a:pt x="844425" y="910397"/>
                  </a:lnTo>
                  <a:lnTo>
                    <a:pt x="852332" y="904384"/>
                  </a:lnTo>
                  <a:lnTo>
                    <a:pt x="859924" y="898687"/>
                  </a:lnTo>
                  <a:lnTo>
                    <a:pt x="867831" y="893307"/>
                  </a:lnTo>
                  <a:lnTo>
                    <a:pt x="875739" y="887927"/>
                  </a:lnTo>
                  <a:lnTo>
                    <a:pt x="884596" y="882864"/>
                  </a:lnTo>
                  <a:lnTo>
                    <a:pt x="893136" y="878117"/>
                  </a:lnTo>
                  <a:lnTo>
                    <a:pt x="902309" y="873686"/>
                  </a:lnTo>
                  <a:lnTo>
                    <a:pt x="911798" y="869572"/>
                  </a:lnTo>
                  <a:lnTo>
                    <a:pt x="921287" y="865774"/>
                  </a:lnTo>
                  <a:lnTo>
                    <a:pt x="931409" y="862293"/>
                  </a:lnTo>
                  <a:lnTo>
                    <a:pt x="941847" y="859445"/>
                  </a:lnTo>
                  <a:lnTo>
                    <a:pt x="952285" y="856596"/>
                  </a:lnTo>
                  <a:lnTo>
                    <a:pt x="963356" y="854698"/>
                  </a:lnTo>
                  <a:lnTo>
                    <a:pt x="972212" y="853432"/>
                  </a:lnTo>
                  <a:lnTo>
                    <a:pt x="980753" y="852166"/>
                  </a:lnTo>
                  <a:lnTo>
                    <a:pt x="988660" y="851533"/>
                  </a:lnTo>
                  <a:lnTo>
                    <a:pt x="996252" y="850900"/>
                  </a:lnTo>
                  <a:lnTo>
                    <a:pt x="1003527" y="850900"/>
                  </a:lnTo>
                  <a:lnTo>
                    <a:pt x="1010169" y="851533"/>
                  </a:lnTo>
                  <a:lnTo>
                    <a:pt x="1016812" y="852166"/>
                  </a:lnTo>
                  <a:lnTo>
                    <a:pt x="1022505" y="853115"/>
                  </a:lnTo>
                  <a:lnTo>
                    <a:pt x="1028199" y="854381"/>
                  </a:lnTo>
                  <a:lnTo>
                    <a:pt x="1033260" y="855963"/>
                  </a:lnTo>
                  <a:lnTo>
                    <a:pt x="1038004" y="858179"/>
                  </a:lnTo>
                  <a:lnTo>
                    <a:pt x="1042116" y="860394"/>
                  </a:lnTo>
                  <a:lnTo>
                    <a:pt x="1046228" y="862609"/>
                  </a:lnTo>
                  <a:lnTo>
                    <a:pt x="1049391" y="865458"/>
                  </a:lnTo>
                  <a:lnTo>
                    <a:pt x="1052871" y="868306"/>
                  </a:lnTo>
                  <a:lnTo>
                    <a:pt x="1055401" y="871787"/>
                  </a:lnTo>
                  <a:lnTo>
                    <a:pt x="1057931" y="875268"/>
                  </a:lnTo>
                  <a:lnTo>
                    <a:pt x="1059513" y="879066"/>
                  </a:lnTo>
                  <a:lnTo>
                    <a:pt x="1061095" y="882864"/>
                  </a:lnTo>
                  <a:lnTo>
                    <a:pt x="1062043" y="887294"/>
                  </a:lnTo>
                  <a:lnTo>
                    <a:pt x="1062992" y="891725"/>
                  </a:lnTo>
                  <a:lnTo>
                    <a:pt x="1063625" y="896472"/>
                  </a:lnTo>
                  <a:lnTo>
                    <a:pt x="1063625" y="901219"/>
                  </a:lnTo>
                  <a:lnTo>
                    <a:pt x="1062992" y="906283"/>
                  </a:lnTo>
                  <a:lnTo>
                    <a:pt x="1062360" y="911663"/>
                  </a:lnTo>
                  <a:lnTo>
                    <a:pt x="1061411" y="917043"/>
                  </a:lnTo>
                  <a:lnTo>
                    <a:pt x="1060146" y="922740"/>
                  </a:lnTo>
                  <a:lnTo>
                    <a:pt x="1058564" y="928436"/>
                  </a:lnTo>
                  <a:lnTo>
                    <a:pt x="1056350" y="934133"/>
                  </a:lnTo>
                  <a:lnTo>
                    <a:pt x="1054136" y="940146"/>
                  </a:lnTo>
                  <a:lnTo>
                    <a:pt x="1051605" y="946475"/>
                  </a:lnTo>
                  <a:lnTo>
                    <a:pt x="1048442" y="952805"/>
                  </a:lnTo>
                  <a:lnTo>
                    <a:pt x="1044963" y="959134"/>
                  </a:lnTo>
                  <a:lnTo>
                    <a:pt x="1041167" y="966096"/>
                  </a:lnTo>
                  <a:lnTo>
                    <a:pt x="1036739" y="973375"/>
                  </a:lnTo>
                  <a:lnTo>
                    <a:pt x="1031994" y="980654"/>
                  </a:lnTo>
                  <a:lnTo>
                    <a:pt x="1026933" y="988250"/>
                  </a:lnTo>
                  <a:lnTo>
                    <a:pt x="1021240" y="995845"/>
                  </a:lnTo>
                  <a:lnTo>
                    <a:pt x="1008904" y="1011353"/>
                  </a:lnTo>
                  <a:lnTo>
                    <a:pt x="997613" y="1025070"/>
                  </a:lnTo>
                  <a:lnTo>
                    <a:pt x="998737" y="1025688"/>
                  </a:lnTo>
                  <a:lnTo>
                    <a:pt x="1020087" y="1037234"/>
                  </a:lnTo>
                  <a:lnTo>
                    <a:pt x="1021090" y="1036320"/>
                  </a:lnTo>
                  <a:lnTo>
                    <a:pt x="1031219" y="1027112"/>
                  </a:lnTo>
                  <a:lnTo>
                    <a:pt x="1052110" y="1009332"/>
                  </a:lnTo>
                  <a:lnTo>
                    <a:pt x="1071419" y="993774"/>
                  </a:lnTo>
                  <a:lnTo>
                    <a:pt x="1088828" y="979804"/>
                  </a:lnTo>
                  <a:lnTo>
                    <a:pt x="1104021" y="968374"/>
                  </a:lnTo>
                  <a:lnTo>
                    <a:pt x="1116050" y="959802"/>
                  </a:lnTo>
                  <a:lnTo>
                    <a:pt x="1125862" y="952182"/>
                  </a:lnTo>
                  <a:lnTo>
                    <a:pt x="1136624" y="950277"/>
                  </a:lnTo>
                  <a:lnTo>
                    <a:pt x="1146437" y="949007"/>
                  </a:lnTo>
                  <a:lnTo>
                    <a:pt x="1156249" y="948372"/>
                  </a:lnTo>
                  <a:lnTo>
                    <a:pt x="1164795" y="947737"/>
                  </a:lnTo>
                  <a:lnTo>
                    <a:pt x="1172709" y="947737"/>
                  </a:lnTo>
                  <a:lnTo>
                    <a:pt x="1180622" y="948372"/>
                  </a:lnTo>
                  <a:lnTo>
                    <a:pt x="1187586" y="949007"/>
                  </a:lnTo>
                  <a:lnTo>
                    <a:pt x="1193916" y="949959"/>
                  </a:lnTo>
                  <a:lnTo>
                    <a:pt x="1199930" y="951547"/>
                  </a:lnTo>
                  <a:lnTo>
                    <a:pt x="1204995" y="953452"/>
                  </a:lnTo>
                  <a:lnTo>
                    <a:pt x="1209743" y="955674"/>
                  </a:lnTo>
                  <a:lnTo>
                    <a:pt x="1214174" y="958214"/>
                  </a:lnTo>
                  <a:lnTo>
                    <a:pt x="1217656" y="961072"/>
                  </a:lnTo>
                  <a:lnTo>
                    <a:pt x="1221138" y="964247"/>
                  </a:lnTo>
                  <a:lnTo>
                    <a:pt x="1223670" y="967739"/>
                  </a:lnTo>
                  <a:lnTo>
                    <a:pt x="1226202" y="971232"/>
                  </a:lnTo>
                  <a:lnTo>
                    <a:pt x="1228102" y="975359"/>
                  </a:lnTo>
                  <a:lnTo>
                    <a:pt x="1229684" y="979804"/>
                  </a:lnTo>
                  <a:lnTo>
                    <a:pt x="1230634" y="983932"/>
                  </a:lnTo>
                  <a:lnTo>
                    <a:pt x="1231583" y="988694"/>
                  </a:lnTo>
                  <a:lnTo>
                    <a:pt x="1231900" y="993774"/>
                  </a:lnTo>
                  <a:lnTo>
                    <a:pt x="1231900" y="998854"/>
                  </a:lnTo>
                  <a:lnTo>
                    <a:pt x="1231267" y="1003934"/>
                  </a:lnTo>
                  <a:lnTo>
                    <a:pt x="1230317" y="1009650"/>
                  </a:lnTo>
                  <a:lnTo>
                    <a:pt x="1229368" y="1015365"/>
                  </a:lnTo>
                  <a:lnTo>
                    <a:pt x="1228102" y="1021080"/>
                  </a:lnTo>
                  <a:lnTo>
                    <a:pt x="1226519" y="1027112"/>
                  </a:lnTo>
                  <a:lnTo>
                    <a:pt x="1224303" y="1033145"/>
                  </a:lnTo>
                  <a:lnTo>
                    <a:pt x="1222088" y="1039177"/>
                  </a:lnTo>
                  <a:lnTo>
                    <a:pt x="1219872" y="1045527"/>
                  </a:lnTo>
                  <a:lnTo>
                    <a:pt x="1214174" y="1058227"/>
                  </a:lnTo>
                  <a:lnTo>
                    <a:pt x="1207527" y="1070927"/>
                  </a:lnTo>
                  <a:lnTo>
                    <a:pt x="1200563" y="1084262"/>
                  </a:lnTo>
                  <a:lnTo>
                    <a:pt x="1192650" y="1097280"/>
                  </a:lnTo>
                  <a:lnTo>
                    <a:pt x="1184104" y="1110297"/>
                  </a:lnTo>
                  <a:lnTo>
                    <a:pt x="1177556" y="1120028"/>
                  </a:lnTo>
                  <a:lnTo>
                    <a:pt x="1226114" y="1144685"/>
                  </a:lnTo>
                  <a:lnTo>
                    <a:pt x="1235618" y="1136968"/>
                  </a:lnTo>
                  <a:lnTo>
                    <a:pt x="1241959" y="1131570"/>
                  </a:lnTo>
                  <a:lnTo>
                    <a:pt x="1248934" y="1126173"/>
                  </a:lnTo>
                  <a:lnTo>
                    <a:pt x="1256227" y="1121093"/>
                  </a:lnTo>
                  <a:lnTo>
                    <a:pt x="1263836" y="1116330"/>
                  </a:lnTo>
                  <a:lnTo>
                    <a:pt x="1271445" y="1111250"/>
                  </a:lnTo>
                  <a:lnTo>
                    <a:pt x="1279055" y="1106488"/>
                  </a:lnTo>
                  <a:lnTo>
                    <a:pt x="1286981" y="1102678"/>
                  </a:lnTo>
                  <a:lnTo>
                    <a:pt x="1295542" y="1098868"/>
                  </a:lnTo>
                  <a:lnTo>
                    <a:pt x="1303468" y="1095375"/>
                  </a:lnTo>
                  <a:lnTo>
                    <a:pt x="1304197" y="1095150"/>
                  </a:lnTo>
                  <a:lnTo>
                    <a:pt x="1255077" y="1053085"/>
                  </a:lnTo>
                  <a:lnTo>
                    <a:pt x="1253172" y="1051499"/>
                  </a:lnTo>
                  <a:lnTo>
                    <a:pt x="1251585" y="1049280"/>
                  </a:lnTo>
                  <a:lnTo>
                    <a:pt x="1249997" y="1047378"/>
                  </a:lnTo>
                  <a:lnTo>
                    <a:pt x="1248727" y="1045158"/>
                  </a:lnTo>
                  <a:lnTo>
                    <a:pt x="1247775" y="1042622"/>
                  </a:lnTo>
                  <a:lnTo>
                    <a:pt x="1247140" y="1040402"/>
                  </a:lnTo>
                  <a:lnTo>
                    <a:pt x="1246505" y="1038183"/>
                  </a:lnTo>
                  <a:lnTo>
                    <a:pt x="1246187" y="1035646"/>
                  </a:lnTo>
                  <a:lnTo>
                    <a:pt x="1246187" y="1033110"/>
                  </a:lnTo>
                  <a:lnTo>
                    <a:pt x="1246505" y="1030890"/>
                  </a:lnTo>
                  <a:lnTo>
                    <a:pt x="1246822" y="1028354"/>
                  </a:lnTo>
                  <a:lnTo>
                    <a:pt x="1247457" y="1026135"/>
                  </a:lnTo>
                  <a:lnTo>
                    <a:pt x="1248092" y="1023281"/>
                  </a:lnTo>
                  <a:lnTo>
                    <a:pt x="1249362" y="1021379"/>
                  </a:lnTo>
                  <a:lnTo>
                    <a:pt x="1250632" y="1019159"/>
                  </a:lnTo>
                  <a:lnTo>
                    <a:pt x="1252537" y="1016940"/>
                  </a:lnTo>
                  <a:lnTo>
                    <a:pt x="1254125" y="1015037"/>
                  </a:lnTo>
                  <a:lnTo>
                    <a:pt x="1256030" y="1013452"/>
                  </a:lnTo>
                  <a:lnTo>
                    <a:pt x="1258252" y="1012184"/>
                  </a:lnTo>
                  <a:lnTo>
                    <a:pt x="1260475" y="1010599"/>
                  </a:lnTo>
                  <a:lnTo>
                    <a:pt x="1262380" y="1009647"/>
                  </a:lnTo>
                  <a:lnTo>
                    <a:pt x="1264920" y="1009013"/>
                  </a:lnTo>
                  <a:lnTo>
                    <a:pt x="1267460" y="1008379"/>
                  </a:lnTo>
                  <a:lnTo>
                    <a:pt x="1269682" y="1008062"/>
                  </a:lnTo>
                  <a:lnTo>
                    <a:pt x="1272222" y="1008062"/>
                  </a:lnTo>
                  <a:lnTo>
                    <a:pt x="1274762" y="1008062"/>
                  </a:lnTo>
                  <a:lnTo>
                    <a:pt x="1277302" y="1008696"/>
                  </a:lnTo>
                  <a:lnTo>
                    <a:pt x="1279525" y="1009013"/>
                  </a:lnTo>
                  <a:lnTo>
                    <a:pt x="1281747" y="1009964"/>
                  </a:lnTo>
                  <a:lnTo>
                    <a:pt x="1284287" y="1010916"/>
                  </a:lnTo>
                  <a:lnTo>
                    <a:pt x="1286510" y="1012818"/>
                  </a:lnTo>
                  <a:lnTo>
                    <a:pt x="1288415" y="1014086"/>
                  </a:lnTo>
                  <a:lnTo>
                    <a:pt x="1476735" y="1175116"/>
                  </a:lnTo>
                  <a:lnTo>
                    <a:pt x="1485356" y="1180861"/>
                  </a:lnTo>
                  <a:lnTo>
                    <a:pt x="1496783" y="1187525"/>
                  </a:lnTo>
                  <a:lnTo>
                    <a:pt x="1503132" y="1191015"/>
                  </a:lnTo>
                  <a:lnTo>
                    <a:pt x="1509798" y="1194506"/>
                  </a:lnTo>
                  <a:lnTo>
                    <a:pt x="1516781" y="1197679"/>
                  </a:lnTo>
                  <a:lnTo>
                    <a:pt x="1523765" y="1200852"/>
                  </a:lnTo>
                  <a:lnTo>
                    <a:pt x="1531066" y="1203708"/>
                  </a:lnTo>
                  <a:lnTo>
                    <a:pt x="1538367" y="1206247"/>
                  </a:lnTo>
                  <a:lnTo>
                    <a:pt x="1545668" y="1208151"/>
                  </a:lnTo>
                  <a:lnTo>
                    <a:pt x="1552969" y="1209738"/>
                  </a:lnTo>
                  <a:lnTo>
                    <a:pt x="1560587" y="1210690"/>
                  </a:lnTo>
                  <a:lnTo>
                    <a:pt x="1567888" y="1211324"/>
                  </a:lnTo>
                  <a:lnTo>
                    <a:pt x="1572649" y="1210690"/>
                  </a:lnTo>
                  <a:lnTo>
                    <a:pt x="1577411" y="1210372"/>
                  </a:lnTo>
                  <a:lnTo>
                    <a:pt x="1581855" y="1209420"/>
                  </a:lnTo>
                  <a:lnTo>
                    <a:pt x="1586299" y="1208151"/>
                  </a:lnTo>
                  <a:lnTo>
                    <a:pt x="1590108" y="1206564"/>
                  </a:lnTo>
                  <a:lnTo>
                    <a:pt x="1593917" y="1204026"/>
                  </a:lnTo>
                  <a:lnTo>
                    <a:pt x="1597409" y="1201804"/>
                  </a:lnTo>
                  <a:lnTo>
                    <a:pt x="1600900" y="1198948"/>
                  </a:lnTo>
                  <a:lnTo>
                    <a:pt x="1601535" y="1197996"/>
                  </a:lnTo>
                  <a:lnTo>
                    <a:pt x="1601853" y="1197362"/>
                  </a:lnTo>
                  <a:lnTo>
                    <a:pt x="1602170" y="1195141"/>
                  </a:lnTo>
                  <a:lnTo>
                    <a:pt x="1602170" y="1191967"/>
                  </a:lnTo>
                  <a:lnTo>
                    <a:pt x="1601218" y="1188159"/>
                  </a:lnTo>
                  <a:lnTo>
                    <a:pt x="1599948" y="1183717"/>
                  </a:lnTo>
                  <a:lnTo>
                    <a:pt x="1597726" y="1178640"/>
                  </a:lnTo>
                  <a:lnTo>
                    <a:pt x="1595504" y="1173245"/>
                  </a:lnTo>
                  <a:lnTo>
                    <a:pt x="1592647" y="1167533"/>
                  </a:lnTo>
                  <a:lnTo>
                    <a:pt x="1589155" y="1161186"/>
                  </a:lnTo>
                  <a:lnTo>
                    <a:pt x="1585029" y="1154523"/>
                  </a:lnTo>
                  <a:lnTo>
                    <a:pt x="1580902" y="1147541"/>
                  </a:lnTo>
                  <a:lnTo>
                    <a:pt x="1576141" y="1140560"/>
                  </a:lnTo>
                  <a:lnTo>
                    <a:pt x="1570745" y="1132944"/>
                  </a:lnTo>
                  <a:lnTo>
                    <a:pt x="1565031" y="1125646"/>
                  </a:lnTo>
                  <a:lnTo>
                    <a:pt x="1559000" y="1118347"/>
                  </a:lnTo>
                  <a:lnTo>
                    <a:pt x="1552334" y="1111049"/>
                  </a:lnTo>
                  <a:lnTo>
                    <a:pt x="1550747" y="1109145"/>
                  </a:lnTo>
                  <a:lnTo>
                    <a:pt x="1549477" y="1106923"/>
                  </a:lnTo>
                  <a:lnTo>
                    <a:pt x="1548525" y="1105020"/>
                  </a:lnTo>
                  <a:lnTo>
                    <a:pt x="1548518" y="1105002"/>
                  </a:lnTo>
                  <a:lnTo>
                    <a:pt x="1288131" y="881697"/>
                  </a:lnTo>
                  <a:lnTo>
                    <a:pt x="1286218" y="880109"/>
                  </a:lnTo>
                  <a:lnTo>
                    <a:pt x="1284625" y="878204"/>
                  </a:lnTo>
                  <a:lnTo>
                    <a:pt x="1283350" y="875982"/>
                  </a:lnTo>
                  <a:lnTo>
                    <a:pt x="1282394" y="873759"/>
                  </a:lnTo>
                  <a:lnTo>
                    <a:pt x="1281119" y="871854"/>
                  </a:lnTo>
                  <a:lnTo>
                    <a:pt x="1280162" y="869314"/>
                  </a:lnTo>
                  <a:lnTo>
                    <a:pt x="1279844" y="866774"/>
                  </a:lnTo>
                  <a:lnTo>
                    <a:pt x="1279525" y="864552"/>
                  </a:lnTo>
                  <a:lnTo>
                    <a:pt x="1279525" y="862012"/>
                  </a:lnTo>
                  <a:lnTo>
                    <a:pt x="1279525" y="859472"/>
                  </a:lnTo>
                  <a:lnTo>
                    <a:pt x="1279844" y="857249"/>
                  </a:lnTo>
                  <a:lnTo>
                    <a:pt x="1280481" y="854709"/>
                  </a:lnTo>
                  <a:lnTo>
                    <a:pt x="1281437" y="852487"/>
                  </a:lnTo>
                  <a:lnTo>
                    <a:pt x="1282712" y="849947"/>
                  </a:lnTo>
                  <a:lnTo>
                    <a:pt x="1283987" y="847724"/>
                  </a:lnTo>
                  <a:lnTo>
                    <a:pt x="1285581" y="845819"/>
                  </a:lnTo>
                  <a:lnTo>
                    <a:pt x="1287493" y="843597"/>
                  </a:lnTo>
                  <a:lnTo>
                    <a:pt x="1289406" y="842009"/>
                  </a:lnTo>
                  <a:lnTo>
                    <a:pt x="1291637" y="840739"/>
                  </a:lnTo>
                  <a:lnTo>
                    <a:pt x="1293549" y="839469"/>
                  </a:lnTo>
                  <a:lnTo>
                    <a:pt x="1296099" y="838517"/>
                  </a:lnTo>
                  <a:lnTo>
                    <a:pt x="1298330" y="837882"/>
                  </a:lnTo>
                  <a:lnTo>
                    <a:pt x="1300561" y="837247"/>
                  </a:lnTo>
                  <a:lnTo>
                    <a:pt x="1303430" y="836929"/>
                  </a:lnTo>
                  <a:lnTo>
                    <a:pt x="1305661" y="836612"/>
                  </a:lnTo>
                  <a:lnTo>
                    <a:pt x="1308211" y="836929"/>
                  </a:lnTo>
                  <a:lnTo>
                    <a:pt x="1310761" y="837247"/>
                  </a:lnTo>
                  <a:lnTo>
                    <a:pt x="1312992" y="838199"/>
                  </a:lnTo>
                  <a:lnTo>
                    <a:pt x="1315542" y="839152"/>
                  </a:lnTo>
                  <a:lnTo>
                    <a:pt x="1317773" y="840104"/>
                  </a:lnTo>
                  <a:lnTo>
                    <a:pt x="1319685" y="841374"/>
                  </a:lnTo>
                  <a:lnTo>
                    <a:pt x="1322235" y="842962"/>
                  </a:lnTo>
                  <a:lnTo>
                    <a:pt x="1599213" y="1080452"/>
                  </a:lnTo>
                  <a:lnTo>
                    <a:pt x="1601126" y="1082675"/>
                  </a:lnTo>
                  <a:lnTo>
                    <a:pt x="1602720" y="1084262"/>
                  </a:lnTo>
                  <a:lnTo>
                    <a:pt x="1603369" y="1085394"/>
                  </a:lnTo>
                  <a:lnTo>
                    <a:pt x="1603757" y="1085663"/>
                  </a:lnTo>
                  <a:lnTo>
                    <a:pt x="1609153" y="1089153"/>
                  </a:lnTo>
                  <a:lnTo>
                    <a:pt x="1614867" y="1092326"/>
                  </a:lnTo>
                  <a:lnTo>
                    <a:pt x="1621216" y="1095500"/>
                  </a:lnTo>
                  <a:lnTo>
                    <a:pt x="1627882" y="1098673"/>
                  </a:lnTo>
                  <a:lnTo>
                    <a:pt x="1634865" y="1101529"/>
                  </a:lnTo>
                  <a:lnTo>
                    <a:pt x="1642484" y="1104385"/>
                  </a:lnTo>
                  <a:lnTo>
                    <a:pt x="1650737" y="1106289"/>
                  </a:lnTo>
                  <a:lnTo>
                    <a:pt x="1658673" y="1107875"/>
                  </a:lnTo>
                  <a:lnTo>
                    <a:pt x="1667243" y="1109462"/>
                  </a:lnTo>
                  <a:lnTo>
                    <a:pt x="1676131" y="1109779"/>
                  </a:lnTo>
                  <a:lnTo>
                    <a:pt x="1680893" y="1109462"/>
                  </a:lnTo>
                  <a:lnTo>
                    <a:pt x="1685654" y="1109145"/>
                  </a:lnTo>
                  <a:lnTo>
                    <a:pt x="1690733" y="1108510"/>
                  </a:lnTo>
                  <a:lnTo>
                    <a:pt x="1695494" y="1107241"/>
                  </a:lnTo>
                  <a:lnTo>
                    <a:pt x="1700256" y="1105971"/>
                  </a:lnTo>
                  <a:lnTo>
                    <a:pt x="1705017" y="1104702"/>
                  </a:lnTo>
                  <a:lnTo>
                    <a:pt x="1709461" y="1102798"/>
                  </a:lnTo>
                  <a:lnTo>
                    <a:pt x="1713905" y="1100577"/>
                  </a:lnTo>
                  <a:lnTo>
                    <a:pt x="1718349" y="1098356"/>
                  </a:lnTo>
                  <a:lnTo>
                    <a:pt x="1722158" y="1095817"/>
                  </a:lnTo>
                  <a:lnTo>
                    <a:pt x="1725015" y="1092961"/>
                  </a:lnTo>
                  <a:lnTo>
                    <a:pt x="1726920" y="1090740"/>
                  </a:lnTo>
                  <a:lnTo>
                    <a:pt x="1728824" y="1088201"/>
                  </a:lnTo>
                  <a:lnTo>
                    <a:pt x="1729777" y="1085980"/>
                  </a:lnTo>
                  <a:lnTo>
                    <a:pt x="1730411" y="1083759"/>
                  </a:lnTo>
                  <a:lnTo>
                    <a:pt x="1730729" y="1081220"/>
                  </a:lnTo>
                  <a:lnTo>
                    <a:pt x="1731046" y="1078681"/>
                  </a:lnTo>
                  <a:lnTo>
                    <a:pt x="1731364" y="1075508"/>
                  </a:lnTo>
                  <a:lnTo>
                    <a:pt x="1731046" y="1072652"/>
                  </a:lnTo>
                  <a:lnTo>
                    <a:pt x="1730729" y="1069796"/>
                  </a:lnTo>
                  <a:lnTo>
                    <a:pt x="1729459" y="1063450"/>
                  </a:lnTo>
                  <a:lnTo>
                    <a:pt x="1727237" y="1056468"/>
                  </a:lnTo>
                  <a:lnTo>
                    <a:pt x="1724380" y="1049487"/>
                  </a:lnTo>
                  <a:lnTo>
                    <a:pt x="1721523" y="1042506"/>
                  </a:lnTo>
                  <a:lnTo>
                    <a:pt x="1717397" y="1035525"/>
                  </a:lnTo>
                  <a:lnTo>
                    <a:pt x="1713270" y="1028226"/>
                  </a:lnTo>
                  <a:lnTo>
                    <a:pt x="1708826" y="1021245"/>
                  </a:lnTo>
                  <a:lnTo>
                    <a:pt x="1704065" y="1014581"/>
                  </a:lnTo>
                  <a:lnTo>
                    <a:pt x="1699303" y="1008235"/>
                  </a:lnTo>
                  <a:lnTo>
                    <a:pt x="1694542" y="1001888"/>
                  </a:lnTo>
                  <a:lnTo>
                    <a:pt x="1685337" y="990781"/>
                  </a:lnTo>
                  <a:lnTo>
                    <a:pt x="1677083" y="982213"/>
                  </a:lnTo>
                  <a:lnTo>
                    <a:pt x="1675496" y="980309"/>
                  </a:lnTo>
                  <a:lnTo>
                    <a:pt x="1674227" y="978406"/>
                  </a:lnTo>
                  <a:lnTo>
                    <a:pt x="1672005" y="974598"/>
                  </a:lnTo>
                  <a:lnTo>
                    <a:pt x="1671927" y="974324"/>
                  </a:lnTo>
                  <a:lnTo>
                    <a:pt x="1444336" y="780150"/>
                  </a:lnTo>
                  <a:lnTo>
                    <a:pt x="1442107" y="778243"/>
                  </a:lnTo>
                  <a:lnTo>
                    <a:pt x="1440514" y="776336"/>
                  </a:lnTo>
                  <a:lnTo>
                    <a:pt x="1439240" y="774429"/>
                  </a:lnTo>
                  <a:lnTo>
                    <a:pt x="1437966" y="771886"/>
                  </a:lnTo>
                  <a:lnTo>
                    <a:pt x="1436692" y="769978"/>
                  </a:lnTo>
                  <a:lnTo>
                    <a:pt x="1436055" y="767753"/>
                  </a:lnTo>
                  <a:lnTo>
                    <a:pt x="1435418" y="764892"/>
                  </a:lnTo>
                  <a:lnTo>
                    <a:pt x="1435100" y="762667"/>
                  </a:lnTo>
                  <a:lnTo>
                    <a:pt x="1435100" y="760442"/>
                  </a:lnTo>
                  <a:lnTo>
                    <a:pt x="1435418" y="757581"/>
                  </a:lnTo>
                  <a:lnTo>
                    <a:pt x="1435737" y="755356"/>
                  </a:lnTo>
                  <a:lnTo>
                    <a:pt x="1436374" y="752813"/>
                  </a:lnTo>
                  <a:lnTo>
                    <a:pt x="1437329" y="750588"/>
                  </a:lnTo>
                  <a:lnTo>
                    <a:pt x="1438603" y="748363"/>
                  </a:lnTo>
                  <a:lnTo>
                    <a:pt x="1439877" y="745820"/>
                  </a:lnTo>
                  <a:lnTo>
                    <a:pt x="1441470" y="743912"/>
                  </a:lnTo>
                  <a:lnTo>
                    <a:pt x="1443062" y="742005"/>
                  </a:lnTo>
                  <a:lnTo>
                    <a:pt x="1445292" y="740098"/>
                  </a:lnTo>
                  <a:lnTo>
                    <a:pt x="1447203" y="738826"/>
                  </a:lnTo>
                  <a:lnTo>
                    <a:pt x="1449114" y="737555"/>
                  </a:lnTo>
                  <a:lnTo>
                    <a:pt x="1451662" y="736601"/>
                  </a:lnTo>
                  <a:lnTo>
                    <a:pt x="1453891" y="735966"/>
                  </a:lnTo>
                  <a:lnTo>
                    <a:pt x="1456120" y="735330"/>
                  </a:lnTo>
                  <a:lnTo>
                    <a:pt x="1458987" y="735012"/>
                  </a:lnTo>
                  <a:lnTo>
                    <a:pt x="1461216" y="735012"/>
                  </a:lnTo>
                  <a:lnTo>
                    <a:pt x="1464083" y="735330"/>
                  </a:lnTo>
                  <a:lnTo>
                    <a:pt x="1466312" y="735648"/>
                  </a:lnTo>
                  <a:lnTo>
                    <a:pt x="1468542" y="736283"/>
                  </a:lnTo>
                  <a:lnTo>
                    <a:pt x="1471089" y="736919"/>
                  </a:lnTo>
                  <a:lnTo>
                    <a:pt x="1473319" y="738191"/>
                  </a:lnTo>
                  <a:lnTo>
                    <a:pt x="1475548" y="739462"/>
                  </a:lnTo>
                  <a:lnTo>
                    <a:pt x="1477778" y="741369"/>
                  </a:lnTo>
                  <a:lnTo>
                    <a:pt x="1720261" y="947946"/>
                  </a:lnTo>
                  <a:lnTo>
                    <a:pt x="1725967" y="950798"/>
                  </a:lnTo>
                  <a:lnTo>
                    <a:pt x="1748505" y="962222"/>
                  </a:lnTo>
                  <a:lnTo>
                    <a:pt x="1760250" y="967934"/>
                  </a:lnTo>
                  <a:lnTo>
                    <a:pt x="1771043" y="972694"/>
                  </a:lnTo>
                  <a:lnTo>
                    <a:pt x="1782153" y="976819"/>
                  </a:lnTo>
                  <a:lnTo>
                    <a:pt x="1787549" y="978723"/>
                  </a:lnTo>
                  <a:lnTo>
                    <a:pt x="1792628" y="980309"/>
                  </a:lnTo>
                  <a:lnTo>
                    <a:pt x="1797389" y="981579"/>
                  </a:lnTo>
                  <a:lnTo>
                    <a:pt x="1802468" y="982531"/>
                  </a:lnTo>
                  <a:lnTo>
                    <a:pt x="1806912" y="982848"/>
                  </a:lnTo>
                  <a:lnTo>
                    <a:pt x="1811673" y="983165"/>
                  </a:lnTo>
                  <a:lnTo>
                    <a:pt x="1814848" y="983165"/>
                  </a:lnTo>
                  <a:lnTo>
                    <a:pt x="1818974" y="982531"/>
                  </a:lnTo>
                  <a:lnTo>
                    <a:pt x="1820879" y="981896"/>
                  </a:lnTo>
                  <a:lnTo>
                    <a:pt x="1823101" y="981261"/>
                  </a:lnTo>
                  <a:lnTo>
                    <a:pt x="1825640" y="979992"/>
                  </a:lnTo>
                  <a:lnTo>
                    <a:pt x="1827862" y="977771"/>
                  </a:lnTo>
                  <a:lnTo>
                    <a:pt x="1829767" y="975867"/>
                  </a:lnTo>
                  <a:lnTo>
                    <a:pt x="1832306" y="973328"/>
                  </a:lnTo>
                  <a:lnTo>
                    <a:pt x="1834528" y="969838"/>
                  </a:lnTo>
                  <a:lnTo>
                    <a:pt x="1836433" y="965395"/>
                  </a:lnTo>
                  <a:lnTo>
                    <a:pt x="1838972" y="960953"/>
                  </a:lnTo>
                  <a:lnTo>
                    <a:pt x="1840559" y="955558"/>
                  </a:lnTo>
                  <a:lnTo>
                    <a:pt x="1842464" y="948894"/>
                  </a:lnTo>
                  <a:lnTo>
                    <a:pt x="1844369" y="941596"/>
                  </a:lnTo>
                  <a:lnTo>
                    <a:pt x="1845321" y="935884"/>
                  </a:lnTo>
                  <a:lnTo>
                    <a:pt x="1845638" y="929854"/>
                  </a:lnTo>
                  <a:lnTo>
                    <a:pt x="1845321" y="924143"/>
                  </a:lnTo>
                  <a:lnTo>
                    <a:pt x="1844686" y="918113"/>
                  </a:lnTo>
                  <a:lnTo>
                    <a:pt x="1843099" y="912401"/>
                  </a:lnTo>
                  <a:lnTo>
                    <a:pt x="1841194" y="906689"/>
                  </a:lnTo>
                  <a:lnTo>
                    <a:pt x="1839290" y="901295"/>
                  </a:lnTo>
                  <a:lnTo>
                    <a:pt x="1836433" y="895900"/>
                  </a:lnTo>
                  <a:lnTo>
                    <a:pt x="1833576" y="890188"/>
                  </a:lnTo>
                  <a:lnTo>
                    <a:pt x="1830719" y="884794"/>
                  </a:lnTo>
                  <a:lnTo>
                    <a:pt x="1823101" y="874005"/>
                  </a:lnTo>
                  <a:lnTo>
                    <a:pt x="1815483" y="863216"/>
                  </a:lnTo>
                  <a:lnTo>
                    <a:pt x="1807864" y="852744"/>
                  </a:lnTo>
                  <a:lnTo>
                    <a:pt x="1798976" y="841320"/>
                  </a:lnTo>
                  <a:lnTo>
                    <a:pt x="1794850" y="835608"/>
                  </a:lnTo>
                  <a:lnTo>
                    <a:pt x="1791041" y="829896"/>
                  </a:lnTo>
                  <a:lnTo>
                    <a:pt x="1783105" y="817520"/>
                  </a:lnTo>
                  <a:lnTo>
                    <a:pt x="1775487" y="804510"/>
                  </a:lnTo>
                  <a:lnTo>
                    <a:pt x="1772927" y="799925"/>
                  </a:lnTo>
                  <a:lnTo>
                    <a:pt x="1762353" y="789648"/>
                  </a:lnTo>
                  <a:lnTo>
                    <a:pt x="1738534" y="767435"/>
                  </a:lnTo>
                  <a:lnTo>
                    <a:pt x="1711856" y="742048"/>
                  </a:lnTo>
                  <a:lnTo>
                    <a:pt x="1682955" y="714758"/>
                  </a:lnTo>
                  <a:lnTo>
                    <a:pt x="1652148" y="686833"/>
                  </a:lnTo>
                  <a:lnTo>
                    <a:pt x="1620389" y="659225"/>
                  </a:lnTo>
                  <a:lnTo>
                    <a:pt x="1588630" y="631935"/>
                  </a:lnTo>
                  <a:lnTo>
                    <a:pt x="1573385" y="619242"/>
                  </a:lnTo>
                  <a:lnTo>
                    <a:pt x="1557823" y="606866"/>
                  </a:lnTo>
                  <a:lnTo>
                    <a:pt x="1542896" y="595125"/>
                  </a:lnTo>
                  <a:lnTo>
                    <a:pt x="1528605" y="584018"/>
                  </a:lnTo>
                  <a:lnTo>
                    <a:pt x="1514948" y="574181"/>
                  </a:lnTo>
                  <a:lnTo>
                    <a:pt x="1501609" y="564661"/>
                  </a:lnTo>
                  <a:lnTo>
                    <a:pt x="1489223" y="557045"/>
                  </a:lnTo>
                  <a:lnTo>
                    <a:pt x="1477790" y="550064"/>
                  </a:lnTo>
                  <a:lnTo>
                    <a:pt x="1466992" y="544669"/>
                  </a:lnTo>
                  <a:lnTo>
                    <a:pt x="1462228" y="542448"/>
                  </a:lnTo>
                  <a:lnTo>
                    <a:pt x="1457781" y="540544"/>
                  </a:lnTo>
                  <a:lnTo>
                    <a:pt x="1453335" y="538957"/>
                  </a:lnTo>
                  <a:lnTo>
                    <a:pt x="1449206" y="538005"/>
                  </a:lnTo>
                  <a:lnTo>
                    <a:pt x="1445713" y="537371"/>
                  </a:lnTo>
                  <a:lnTo>
                    <a:pt x="1442219" y="537371"/>
                  </a:lnTo>
                  <a:lnTo>
                    <a:pt x="1429516" y="537053"/>
                  </a:lnTo>
                  <a:lnTo>
                    <a:pt x="1417129" y="536101"/>
                  </a:lnTo>
                  <a:lnTo>
                    <a:pt x="1393310" y="533563"/>
                  </a:lnTo>
                  <a:lnTo>
                    <a:pt x="1381559" y="532928"/>
                  </a:lnTo>
                  <a:lnTo>
                    <a:pt x="1369808" y="532611"/>
                  </a:lnTo>
                  <a:lnTo>
                    <a:pt x="1363774" y="532928"/>
                  </a:lnTo>
                  <a:lnTo>
                    <a:pt x="1357740" y="533245"/>
                  </a:lnTo>
                  <a:lnTo>
                    <a:pt x="1351705" y="533880"/>
                  </a:lnTo>
                  <a:lnTo>
                    <a:pt x="1345671" y="535149"/>
                  </a:lnTo>
                  <a:lnTo>
                    <a:pt x="1339637" y="536419"/>
                  </a:lnTo>
                  <a:lnTo>
                    <a:pt x="1333920" y="538323"/>
                  </a:lnTo>
                  <a:lnTo>
                    <a:pt x="1327568" y="540227"/>
                  </a:lnTo>
                  <a:lnTo>
                    <a:pt x="1321534" y="543083"/>
                  </a:lnTo>
                  <a:lnTo>
                    <a:pt x="1315182" y="546256"/>
                  </a:lnTo>
                  <a:lnTo>
                    <a:pt x="1308830" y="549746"/>
                  </a:lnTo>
                  <a:lnTo>
                    <a:pt x="1302161" y="553872"/>
                  </a:lnTo>
                  <a:lnTo>
                    <a:pt x="1295491" y="558949"/>
                  </a:lnTo>
                  <a:lnTo>
                    <a:pt x="1288822" y="564344"/>
                  </a:lnTo>
                  <a:lnTo>
                    <a:pt x="1281517" y="570373"/>
                  </a:lnTo>
                  <a:lnTo>
                    <a:pt x="1274530" y="577037"/>
                  </a:lnTo>
                  <a:lnTo>
                    <a:pt x="1267225" y="584653"/>
                  </a:lnTo>
                  <a:lnTo>
                    <a:pt x="1259921" y="593221"/>
                  </a:lnTo>
                  <a:lnTo>
                    <a:pt x="1252616" y="602106"/>
                  </a:lnTo>
                  <a:lnTo>
                    <a:pt x="1244676" y="612260"/>
                  </a:lnTo>
                  <a:lnTo>
                    <a:pt x="1236737" y="622732"/>
                  </a:lnTo>
                  <a:lnTo>
                    <a:pt x="1232608" y="628444"/>
                  </a:lnTo>
                  <a:lnTo>
                    <a:pt x="1228162" y="633839"/>
                  </a:lnTo>
                  <a:lnTo>
                    <a:pt x="1219269" y="644628"/>
                  </a:lnTo>
                  <a:lnTo>
                    <a:pt x="1209424" y="654783"/>
                  </a:lnTo>
                  <a:lnTo>
                    <a:pt x="1199261" y="664937"/>
                  </a:lnTo>
                  <a:lnTo>
                    <a:pt x="1188145" y="674140"/>
                  </a:lnTo>
                  <a:lnTo>
                    <a:pt x="1177029" y="683342"/>
                  </a:lnTo>
                  <a:lnTo>
                    <a:pt x="1165278" y="691593"/>
                  </a:lnTo>
                  <a:lnTo>
                    <a:pt x="1153845" y="699526"/>
                  </a:lnTo>
                  <a:lnTo>
                    <a:pt x="1141776" y="706508"/>
                  </a:lnTo>
                  <a:lnTo>
                    <a:pt x="1129390" y="713171"/>
                  </a:lnTo>
                  <a:lnTo>
                    <a:pt x="1117322" y="718883"/>
                  </a:lnTo>
                  <a:lnTo>
                    <a:pt x="1105253" y="724278"/>
                  </a:lnTo>
                  <a:lnTo>
                    <a:pt x="1093184" y="728403"/>
                  </a:lnTo>
                  <a:lnTo>
                    <a:pt x="1081433" y="731894"/>
                  </a:lnTo>
                  <a:lnTo>
                    <a:pt x="1070318" y="734433"/>
                  </a:lnTo>
                  <a:lnTo>
                    <a:pt x="1064601" y="735385"/>
                  </a:lnTo>
                  <a:lnTo>
                    <a:pt x="1059202" y="736019"/>
                  </a:lnTo>
                  <a:lnTo>
                    <a:pt x="1053803" y="736654"/>
                  </a:lnTo>
                  <a:lnTo>
                    <a:pt x="1048404" y="736971"/>
                  </a:lnTo>
                  <a:lnTo>
                    <a:pt x="1043322" y="736971"/>
                  </a:lnTo>
                  <a:lnTo>
                    <a:pt x="1038558" y="736654"/>
                  </a:lnTo>
                  <a:lnTo>
                    <a:pt x="1033795" y="736019"/>
                  </a:lnTo>
                  <a:lnTo>
                    <a:pt x="1029031" y="735385"/>
                  </a:lnTo>
                  <a:lnTo>
                    <a:pt x="1024267" y="734433"/>
                  </a:lnTo>
                  <a:lnTo>
                    <a:pt x="1020138" y="732846"/>
                  </a:lnTo>
                  <a:lnTo>
                    <a:pt x="1016009" y="731259"/>
                  </a:lnTo>
                  <a:lnTo>
                    <a:pt x="1012198" y="729355"/>
                  </a:lnTo>
                  <a:lnTo>
                    <a:pt x="1008387" y="727134"/>
                  </a:lnTo>
                  <a:lnTo>
                    <a:pt x="1004894" y="724595"/>
                  </a:lnTo>
                  <a:lnTo>
                    <a:pt x="1001718" y="722057"/>
                  </a:lnTo>
                  <a:lnTo>
                    <a:pt x="998542" y="718883"/>
                  </a:lnTo>
                  <a:lnTo>
                    <a:pt x="996001" y="715710"/>
                  </a:lnTo>
                  <a:lnTo>
                    <a:pt x="993778" y="711902"/>
                  </a:lnTo>
                  <a:lnTo>
                    <a:pt x="991237" y="707777"/>
                  </a:lnTo>
                  <a:lnTo>
                    <a:pt x="989331" y="703652"/>
                  </a:lnTo>
                  <a:lnTo>
                    <a:pt x="987744" y="698892"/>
                  </a:lnTo>
                  <a:lnTo>
                    <a:pt x="986473" y="693814"/>
                  </a:lnTo>
                  <a:lnTo>
                    <a:pt x="985203" y="688420"/>
                  </a:lnTo>
                  <a:lnTo>
                    <a:pt x="984568" y="683025"/>
                  </a:lnTo>
                  <a:lnTo>
                    <a:pt x="984250" y="676678"/>
                  </a:lnTo>
                  <a:lnTo>
                    <a:pt x="984250" y="670332"/>
                  </a:lnTo>
                  <a:lnTo>
                    <a:pt x="984250" y="663668"/>
                  </a:lnTo>
                  <a:lnTo>
                    <a:pt x="984885" y="656369"/>
                  </a:lnTo>
                  <a:lnTo>
                    <a:pt x="986156" y="648753"/>
                  </a:lnTo>
                  <a:lnTo>
                    <a:pt x="987744" y="641138"/>
                  </a:lnTo>
                  <a:lnTo>
                    <a:pt x="989331" y="632887"/>
                  </a:lnTo>
                  <a:lnTo>
                    <a:pt x="991237" y="624002"/>
                  </a:lnTo>
                  <a:lnTo>
                    <a:pt x="994095" y="615116"/>
                  </a:lnTo>
                  <a:lnTo>
                    <a:pt x="996954" y="605914"/>
                  </a:lnTo>
                  <a:lnTo>
                    <a:pt x="1002035" y="594173"/>
                  </a:lnTo>
                  <a:lnTo>
                    <a:pt x="1007752" y="580845"/>
                  </a:lnTo>
                  <a:lnTo>
                    <a:pt x="1015692" y="563074"/>
                  </a:lnTo>
                  <a:lnTo>
                    <a:pt x="1025855" y="542131"/>
                  </a:lnTo>
                  <a:lnTo>
                    <a:pt x="1037606" y="518648"/>
                  </a:lnTo>
                  <a:lnTo>
                    <a:pt x="1050627" y="492944"/>
                  </a:lnTo>
                  <a:lnTo>
                    <a:pt x="1057932" y="479934"/>
                  </a:lnTo>
                  <a:lnTo>
                    <a:pt x="1065554" y="466606"/>
                  </a:lnTo>
                  <a:lnTo>
                    <a:pt x="1073176" y="452961"/>
                  </a:lnTo>
                  <a:lnTo>
                    <a:pt x="1081433" y="439316"/>
                  </a:lnTo>
                  <a:lnTo>
                    <a:pt x="1090326" y="425988"/>
                  </a:lnTo>
                  <a:lnTo>
                    <a:pt x="1098901" y="412660"/>
                  </a:lnTo>
                  <a:lnTo>
                    <a:pt x="1107794" y="399015"/>
                  </a:lnTo>
                  <a:lnTo>
                    <a:pt x="1117322" y="386321"/>
                  </a:lnTo>
                  <a:lnTo>
                    <a:pt x="1126532" y="374263"/>
                  </a:lnTo>
                  <a:lnTo>
                    <a:pt x="1136695" y="362522"/>
                  </a:lnTo>
                  <a:lnTo>
                    <a:pt x="1146223" y="351098"/>
                  </a:lnTo>
                  <a:lnTo>
                    <a:pt x="1156703" y="340626"/>
                  </a:lnTo>
                  <a:lnTo>
                    <a:pt x="1166866" y="331106"/>
                  </a:lnTo>
                  <a:lnTo>
                    <a:pt x="1177029" y="322538"/>
                  </a:lnTo>
                  <a:lnTo>
                    <a:pt x="1182428" y="318095"/>
                  </a:lnTo>
                  <a:lnTo>
                    <a:pt x="1187827" y="314287"/>
                  </a:lnTo>
                  <a:lnTo>
                    <a:pt x="1193226" y="311114"/>
                  </a:lnTo>
                  <a:lnTo>
                    <a:pt x="1197990" y="307624"/>
                  </a:lnTo>
                  <a:lnTo>
                    <a:pt x="1203389" y="304768"/>
                  </a:lnTo>
                  <a:lnTo>
                    <a:pt x="1208788" y="301912"/>
                  </a:lnTo>
                  <a:lnTo>
                    <a:pt x="1214187" y="299690"/>
                  </a:lnTo>
                  <a:lnTo>
                    <a:pt x="1219587" y="297786"/>
                  </a:lnTo>
                  <a:lnTo>
                    <a:pt x="1233878" y="293026"/>
                  </a:lnTo>
                  <a:lnTo>
                    <a:pt x="1248805" y="288584"/>
                  </a:lnTo>
                  <a:lnTo>
                    <a:pt x="1264367" y="284458"/>
                  </a:lnTo>
                  <a:lnTo>
                    <a:pt x="1279929" y="280651"/>
                  </a:lnTo>
                  <a:lnTo>
                    <a:pt x="1296126" y="276843"/>
                  </a:lnTo>
                  <a:lnTo>
                    <a:pt x="1312324" y="273352"/>
                  </a:lnTo>
                  <a:lnTo>
                    <a:pt x="1329156" y="270179"/>
                  </a:lnTo>
                  <a:lnTo>
                    <a:pt x="1345989" y="267323"/>
                  </a:lnTo>
                  <a:lnTo>
                    <a:pt x="1363456" y="264784"/>
                  </a:lnTo>
                  <a:lnTo>
                    <a:pt x="1380606" y="261928"/>
                  </a:lnTo>
                  <a:lnTo>
                    <a:pt x="1398391" y="259707"/>
                  </a:lnTo>
                  <a:lnTo>
                    <a:pt x="1402962" y="259030"/>
                  </a:lnTo>
                  <a:lnTo>
                    <a:pt x="1213954" y="208886"/>
                  </a:lnTo>
                  <a:close/>
                  <a:moveTo>
                    <a:pt x="1214906" y="157162"/>
                  </a:moveTo>
                  <a:lnTo>
                    <a:pt x="1219033" y="157479"/>
                  </a:lnTo>
                  <a:lnTo>
                    <a:pt x="1222842" y="158114"/>
                  </a:lnTo>
                  <a:lnTo>
                    <a:pt x="1555169" y="246562"/>
                  </a:lnTo>
                  <a:lnTo>
                    <a:pt x="1581643" y="245744"/>
                  </a:lnTo>
                  <a:lnTo>
                    <a:pt x="1610544" y="244792"/>
                  </a:lnTo>
                  <a:lnTo>
                    <a:pt x="1637221" y="244475"/>
                  </a:lnTo>
                  <a:lnTo>
                    <a:pt x="1661041" y="244792"/>
                  </a:lnTo>
                  <a:lnTo>
                    <a:pt x="1682002" y="245744"/>
                  </a:lnTo>
                  <a:lnTo>
                    <a:pt x="1698835" y="246379"/>
                  </a:lnTo>
                  <a:lnTo>
                    <a:pt x="1713126" y="247648"/>
                  </a:lnTo>
                  <a:lnTo>
                    <a:pt x="1727418" y="249552"/>
                  </a:lnTo>
                  <a:lnTo>
                    <a:pt x="1740757" y="252091"/>
                  </a:lnTo>
                  <a:lnTo>
                    <a:pt x="1754096" y="254947"/>
                  </a:lnTo>
                  <a:lnTo>
                    <a:pt x="1766799" y="258755"/>
                  </a:lnTo>
                  <a:lnTo>
                    <a:pt x="1779503" y="262563"/>
                  </a:lnTo>
                  <a:lnTo>
                    <a:pt x="1791572" y="267323"/>
                  </a:lnTo>
                  <a:lnTo>
                    <a:pt x="1803323" y="272400"/>
                  </a:lnTo>
                  <a:lnTo>
                    <a:pt x="1814756" y="277795"/>
                  </a:lnTo>
                  <a:lnTo>
                    <a:pt x="1826189" y="283506"/>
                  </a:lnTo>
                  <a:lnTo>
                    <a:pt x="1836988" y="289853"/>
                  </a:lnTo>
                  <a:lnTo>
                    <a:pt x="1847468" y="296834"/>
                  </a:lnTo>
                  <a:lnTo>
                    <a:pt x="1857631" y="303816"/>
                  </a:lnTo>
                  <a:lnTo>
                    <a:pt x="1867477" y="311114"/>
                  </a:lnTo>
                  <a:lnTo>
                    <a:pt x="1877322" y="318730"/>
                  </a:lnTo>
                  <a:lnTo>
                    <a:pt x="1886532" y="326981"/>
                  </a:lnTo>
                  <a:lnTo>
                    <a:pt x="1895742" y="335549"/>
                  </a:lnTo>
                  <a:lnTo>
                    <a:pt x="1904317" y="344117"/>
                  </a:lnTo>
                  <a:lnTo>
                    <a:pt x="1912575" y="352684"/>
                  </a:lnTo>
                  <a:lnTo>
                    <a:pt x="1921150" y="362204"/>
                  </a:lnTo>
                  <a:lnTo>
                    <a:pt x="1928772" y="371407"/>
                  </a:lnTo>
                  <a:lnTo>
                    <a:pt x="1936394" y="380927"/>
                  </a:lnTo>
                  <a:lnTo>
                    <a:pt x="1943699" y="390764"/>
                  </a:lnTo>
                  <a:lnTo>
                    <a:pt x="1951003" y="400601"/>
                  </a:lnTo>
                  <a:lnTo>
                    <a:pt x="1957673" y="410439"/>
                  </a:lnTo>
                  <a:lnTo>
                    <a:pt x="1964342" y="420910"/>
                  </a:lnTo>
                  <a:lnTo>
                    <a:pt x="1970694" y="431065"/>
                  </a:lnTo>
                  <a:lnTo>
                    <a:pt x="1976729" y="441537"/>
                  </a:lnTo>
                  <a:lnTo>
                    <a:pt x="1982445" y="452009"/>
                  </a:lnTo>
                  <a:lnTo>
                    <a:pt x="1988162" y="462163"/>
                  </a:lnTo>
                  <a:lnTo>
                    <a:pt x="1993561" y="472635"/>
                  </a:lnTo>
                  <a:lnTo>
                    <a:pt x="1998643" y="483424"/>
                  </a:lnTo>
                  <a:lnTo>
                    <a:pt x="2008170" y="504051"/>
                  </a:lnTo>
                  <a:lnTo>
                    <a:pt x="2017063" y="524677"/>
                  </a:lnTo>
                  <a:lnTo>
                    <a:pt x="2025003" y="544986"/>
                  </a:lnTo>
                  <a:lnTo>
                    <a:pt x="2031990" y="564661"/>
                  </a:lnTo>
                  <a:lnTo>
                    <a:pt x="2038342" y="584018"/>
                  </a:lnTo>
                  <a:lnTo>
                    <a:pt x="2044058" y="602106"/>
                  </a:lnTo>
                  <a:lnTo>
                    <a:pt x="2048505" y="619559"/>
                  </a:lnTo>
                  <a:lnTo>
                    <a:pt x="2052951" y="635426"/>
                  </a:lnTo>
                  <a:lnTo>
                    <a:pt x="2056762" y="650023"/>
                  </a:lnTo>
                  <a:lnTo>
                    <a:pt x="2059620" y="663668"/>
                  </a:lnTo>
                  <a:lnTo>
                    <a:pt x="2064067" y="685246"/>
                  </a:lnTo>
                  <a:lnTo>
                    <a:pt x="2066290" y="699209"/>
                  </a:lnTo>
                  <a:lnTo>
                    <a:pt x="2066925" y="703969"/>
                  </a:lnTo>
                  <a:lnTo>
                    <a:pt x="1845974" y="818319"/>
                  </a:lnTo>
                  <a:lnTo>
                    <a:pt x="1848495" y="821646"/>
                  </a:lnTo>
                  <a:lnTo>
                    <a:pt x="1858018" y="834339"/>
                  </a:lnTo>
                  <a:lnTo>
                    <a:pt x="1862462" y="841003"/>
                  </a:lnTo>
                  <a:lnTo>
                    <a:pt x="1867541" y="847667"/>
                  </a:lnTo>
                  <a:lnTo>
                    <a:pt x="1872303" y="854965"/>
                  </a:lnTo>
                  <a:lnTo>
                    <a:pt x="1877064" y="862264"/>
                  </a:lnTo>
                  <a:lnTo>
                    <a:pt x="1880873" y="870514"/>
                  </a:lnTo>
                  <a:lnTo>
                    <a:pt x="1885000" y="878447"/>
                  </a:lnTo>
                  <a:lnTo>
                    <a:pt x="1888174" y="886698"/>
                  </a:lnTo>
                  <a:lnTo>
                    <a:pt x="1891348" y="894948"/>
                  </a:lnTo>
                  <a:lnTo>
                    <a:pt x="1893888" y="904151"/>
                  </a:lnTo>
                  <a:lnTo>
                    <a:pt x="1895792" y="913036"/>
                  </a:lnTo>
                  <a:lnTo>
                    <a:pt x="1896427" y="917796"/>
                  </a:lnTo>
                  <a:lnTo>
                    <a:pt x="1896745" y="922556"/>
                  </a:lnTo>
                  <a:lnTo>
                    <a:pt x="1897062" y="927316"/>
                  </a:lnTo>
                  <a:lnTo>
                    <a:pt x="1897062" y="932076"/>
                  </a:lnTo>
                  <a:lnTo>
                    <a:pt x="1896745" y="937153"/>
                  </a:lnTo>
                  <a:lnTo>
                    <a:pt x="1896427" y="942230"/>
                  </a:lnTo>
                  <a:lnTo>
                    <a:pt x="1895475" y="946990"/>
                  </a:lnTo>
                  <a:lnTo>
                    <a:pt x="1894523" y="952067"/>
                  </a:lnTo>
                  <a:lnTo>
                    <a:pt x="1892935" y="958414"/>
                  </a:lnTo>
                  <a:lnTo>
                    <a:pt x="1891666" y="964443"/>
                  </a:lnTo>
                  <a:lnTo>
                    <a:pt x="1890079" y="969838"/>
                  </a:lnTo>
                  <a:lnTo>
                    <a:pt x="1887857" y="975232"/>
                  </a:lnTo>
                  <a:lnTo>
                    <a:pt x="1886269" y="980309"/>
                  </a:lnTo>
                  <a:lnTo>
                    <a:pt x="1884047" y="985069"/>
                  </a:lnTo>
                  <a:lnTo>
                    <a:pt x="1881825" y="989512"/>
                  </a:lnTo>
                  <a:lnTo>
                    <a:pt x="1879603" y="993955"/>
                  </a:lnTo>
                  <a:lnTo>
                    <a:pt x="1877381" y="997762"/>
                  </a:lnTo>
                  <a:lnTo>
                    <a:pt x="1874842" y="1001570"/>
                  </a:lnTo>
                  <a:lnTo>
                    <a:pt x="1872620" y="1004744"/>
                  </a:lnTo>
                  <a:lnTo>
                    <a:pt x="1870081" y="1008235"/>
                  </a:lnTo>
                  <a:lnTo>
                    <a:pt x="1867224" y="1011091"/>
                  </a:lnTo>
                  <a:lnTo>
                    <a:pt x="1864684" y="1013947"/>
                  </a:lnTo>
                  <a:lnTo>
                    <a:pt x="1858971" y="1019024"/>
                  </a:lnTo>
                  <a:lnTo>
                    <a:pt x="1852939" y="1022832"/>
                  </a:lnTo>
                  <a:lnTo>
                    <a:pt x="1847226" y="1026640"/>
                  </a:lnTo>
                  <a:lnTo>
                    <a:pt x="1841194" y="1029178"/>
                  </a:lnTo>
                  <a:lnTo>
                    <a:pt x="1834846" y="1031400"/>
                  </a:lnTo>
                  <a:lnTo>
                    <a:pt x="1828815" y="1032986"/>
                  </a:lnTo>
                  <a:lnTo>
                    <a:pt x="1822783" y="1033938"/>
                  </a:lnTo>
                  <a:lnTo>
                    <a:pt x="1817070" y="1034255"/>
                  </a:lnTo>
                  <a:lnTo>
                    <a:pt x="1811673" y="1034573"/>
                  </a:lnTo>
                  <a:lnTo>
                    <a:pt x="1806595" y="1034255"/>
                  </a:lnTo>
                  <a:lnTo>
                    <a:pt x="1801516" y="1033938"/>
                  </a:lnTo>
                  <a:lnTo>
                    <a:pt x="1796119" y="1033303"/>
                  </a:lnTo>
                  <a:lnTo>
                    <a:pt x="1791041" y="1032669"/>
                  </a:lnTo>
                  <a:lnTo>
                    <a:pt x="1781200" y="1030130"/>
                  </a:lnTo>
                  <a:lnTo>
                    <a:pt x="1770725" y="1027274"/>
                  </a:lnTo>
                  <a:lnTo>
                    <a:pt x="1773899" y="1034890"/>
                  </a:lnTo>
                  <a:lnTo>
                    <a:pt x="1776756" y="1042506"/>
                  </a:lnTo>
                  <a:lnTo>
                    <a:pt x="1778661" y="1050757"/>
                  </a:lnTo>
                  <a:lnTo>
                    <a:pt x="1780883" y="1058372"/>
                  </a:lnTo>
                  <a:lnTo>
                    <a:pt x="1781835" y="1066306"/>
                  </a:lnTo>
                  <a:lnTo>
                    <a:pt x="1782470" y="1074239"/>
                  </a:lnTo>
                  <a:lnTo>
                    <a:pt x="1782470" y="1081855"/>
                  </a:lnTo>
                  <a:lnTo>
                    <a:pt x="1781518" y="1090105"/>
                  </a:lnTo>
                  <a:lnTo>
                    <a:pt x="1780248" y="1096769"/>
                  </a:lnTo>
                  <a:lnTo>
                    <a:pt x="1779296" y="1099942"/>
                  </a:lnTo>
                  <a:lnTo>
                    <a:pt x="1777709" y="1103750"/>
                  </a:lnTo>
                  <a:lnTo>
                    <a:pt x="1776439" y="1107241"/>
                  </a:lnTo>
                  <a:lnTo>
                    <a:pt x="1774534" y="1111049"/>
                  </a:lnTo>
                  <a:lnTo>
                    <a:pt x="1772312" y="1115174"/>
                  </a:lnTo>
                  <a:lnTo>
                    <a:pt x="1770090" y="1118665"/>
                  </a:lnTo>
                  <a:lnTo>
                    <a:pt x="1767551" y="1122473"/>
                  </a:lnTo>
                  <a:lnTo>
                    <a:pt x="1764059" y="1125963"/>
                  </a:lnTo>
                  <a:lnTo>
                    <a:pt x="1760885" y="1129771"/>
                  </a:lnTo>
                  <a:lnTo>
                    <a:pt x="1756758" y="1133262"/>
                  </a:lnTo>
                  <a:lnTo>
                    <a:pt x="1752632" y="1137070"/>
                  </a:lnTo>
                  <a:lnTo>
                    <a:pt x="1747870" y="1140560"/>
                  </a:lnTo>
                  <a:lnTo>
                    <a:pt x="1742791" y="1143416"/>
                  </a:lnTo>
                  <a:lnTo>
                    <a:pt x="1737077" y="1146907"/>
                  </a:lnTo>
                  <a:lnTo>
                    <a:pt x="1729777" y="1150080"/>
                  </a:lnTo>
                  <a:lnTo>
                    <a:pt x="1722476" y="1152619"/>
                  </a:lnTo>
                  <a:lnTo>
                    <a:pt x="1714857" y="1155475"/>
                  </a:lnTo>
                  <a:lnTo>
                    <a:pt x="1707239" y="1157379"/>
                  </a:lnTo>
                  <a:lnTo>
                    <a:pt x="1699621" y="1158965"/>
                  </a:lnTo>
                  <a:lnTo>
                    <a:pt x="1691685" y="1160235"/>
                  </a:lnTo>
                  <a:lnTo>
                    <a:pt x="1683749" y="1160869"/>
                  </a:lnTo>
                  <a:lnTo>
                    <a:pt x="1676131" y="1161186"/>
                  </a:lnTo>
                  <a:lnTo>
                    <a:pt x="1667878" y="1160869"/>
                  </a:lnTo>
                  <a:lnTo>
                    <a:pt x="1659942" y="1160235"/>
                  </a:lnTo>
                  <a:lnTo>
                    <a:pt x="1652324" y="1158965"/>
                  </a:lnTo>
                  <a:lnTo>
                    <a:pt x="1644706" y="1157696"/>
                  </a:lnTo>
                  <a:lnTo>
                    <a:pt x="1646928" y="1163090"/>
                  </a:lnTo>
                  <a:lnTo>
                    <a:pt x="1648515" y="1168485"/>
                  </a:lnTo>
                  <a:lnTo>
                    <a:pt x="1650419" y="1173880"/>
                  </a:lnTo>
                  <a:lnTo>
                    <a:pt x="1651372" y="1179274"/>
                  </a:lnTo>
                  <a:lnTo>
                    <a:pt x="1652324" y="1184034"/>
                  </a:lnTo>
                  <a:lnTo>
                    <a:pt x="1652959" y="1189429"/>
                  </a:lnTo>
                  <a:lnTo>
                    <a:pt x="1653276" y="1194823"/>
                  </a:lnTo>
                  <a:lnTo>
                    <a:pt x="1653276" y="1199900"/>
                  </a:lnTo>
                  <a:lnTo>
                    <a:pt x="1652641" y="1204978"/>
                  </a:lnTo>
                  <a:lnTo>
                    <a:pt x="1651689" y="1209738"/>
                  </a:lnTo>
                  <a:lnTo>
                    <a:pt x="1650419" y="1214498"/>
                  </a:lnTo>
                  <a:lnTo>
                    <a:pt x="1648515" y="1219257"/>
                  </a:lnTo>
                  <a:lnTo>
                    <a:pt x="1646293" y="1223700"/>
                  </a:lnTo>
                  <a:lnTo>
                    <a:pt x="1643118" y="1228143"/>
                  </a:lnTo>
                  <a:lnTo>
                    <a:pt x="1639944" y="1232585"/>
                  </a:lnTo>
                  <a:lnTo>
                    <a:pt x="1635817" y="1236393"/>
                  </a:lnTo>
                  <a:lnTo>
                    <a:pt x="1632643" y="1239566"/>
                  </a:lnTo>
                  <a:lnTo>
                    <a:pt x="1628834" y="1242422"/>
                  </a:lnTo>
                  <a:lnTo>
                    <a:pt x="1625342" y="1245278"/>
                  </a:lnTo>
                  <a:lnTo>
                    <a:pt x="1621216" y="1247817"/>
                  </a:lnTo>
                  <a:lnTo>
                    <a:pt x="1617089" y="1250356"/>
                  </a:lnTo>
                  <a:lnTo>
                    <a:pt x="1613280" y="1252260"/>
                  </a:lnTo>
                  <a:lnTo>
                    <a:pt x="1609153" y="1254163"/>
                  </a:lnTo>
                  <a:lnTo>
                    <a:pt x="1604709" y="1255750"/>
                  </a:lnTo>
                  <a:lnTo>
                    <a:pt x="1600583" y="1257654"/>
                  </a:lnTo>
                  <a:lnTo>
                    <a:pt x="1596139" y="1258923"/>
                  </a:lnTo>
                  <a:lnTo>
                    <a:pt x="1591377" y="1259875"/>
                  </a:lnTo>
                  <a:lnTo>
                    <a:pt x="1587251" y="1260827"/>
                  </a:lnTo>
                  <a:lnTo>
                    <a:pt x="1582489" y="1261462"/>
                  </a:lnTo>
                  <a:lnTo>
                    <a:pt x="1577411" y="1261779"/>
                  </a:lnTo>
                  <a:lnTo>
                    <a:pt x="1572649" y="1262097"/>
                  </a:lnTo>
                  <a:lnTo>
                    <a:pt x="1567888" y="1262414"/>
                  </a:lnTo>
                  <a:lnTo>
                    <a:pt x="1558047" y="1261779"/>
                  </a:lnTo>
                  <a:lnTo>
                    <a:pt x="1548842" y="1260827"/>
                  </a:lnTo>
                  <a:lnTo>
                    <a:pt x="1539319" y="1259241"/>
                  </a:lnTo>
                  <a:lnTo>
                    <a:pt x="1530113" y="1257337"/>
                  </a:lnTo>
                  <a:lnTo>
                    <a:pt x="1520591" y="1254481"/>
                  </a:lnTo>
                  <a:lnTo>
                    <a:pt x="1512020" y="1251308"/>
                  </a:lnTo>
                  <a:lnTo>
                    <a:pt x="1503449" y="1247817"/>
                  </a:lnTo>
                  <a:lnTo>
                    <a:pt x="1494879" y="1244326"/>
                  </a:lnTo>
                  <a:lnTo>
                    <a:pt x="1495196" y="1249086"/>
                  </a:lnTo>
                  <a:lnTo>
                    <a:pt x="1495196" y="1253846"/>
                  </a:lnTo>
                  <a:lnTo>
                    <a:pt x="1495196" y="1258923"/>
                  </a:lnTo>
                  <a:lnTo>
                    <a:pt x="1494879" y="1264001"/>
                  </a:lnTo>
                  <a:lnTo>
                    <a:pt x="1494244" y="1268443"/>
                  </a:lnTo>
                  <a:lnTo>
                    <a:pt x="1493292" y="1273520"/>
                  </a:lnTo>
                  <a:lnTo>
                    <a:pt x="1492022" y="1278280"/>
                  </a:lnTo>
                  <a:lnTo>
                    <a:pt x="1490752" y="1283040"/>
                  </a:lnTo>
                  <a:lnTo>
                    <a:pt x="1487895" y="1289387"/>
                  </a:lnTo>
                  <a:lnTo>
                    <a:pt x="1484721" y="1295099"/>
                  </a:lnTo>
                  <a:lnTo>
                    <a:pt x="1480912" y="1300493"/>
                  </a:lnTo>
                  <a:lnTo>
                    <a:pt x="1477103" y="1305571"/>
                  </a:lnTo>
                  <a:lnTo>
                    <a:pt x="1472024" y="1310330"/>
                  </a:lnTo>
                  <a:lnTo>
                    <a:pt x="1466945" y="1314456"/>
                  </a:lnTo>
                  <a:lnTo>
                    <a:pt x="1460914" y="1317946"/>
                  </a:lnTo>
                  <a:lnTo>
                    <a:pt x="1454883" y="1321120"/>
                  </a:lnTo>
                  <a:lnTo>
                    <a:pt x="1449486" y="1323024"/>
                  </a:lnTo>
                  <a:lnTo>
                    <a:pt x="1443773" y="1324293"/>
                  </a:lnTo>
                  <a:lnTo>
                    <a:pt x="1438059" y="1325245"/>
                  </a:lnTo>
                  <a:lnTo>
                    <a:pt x="1432028" y="1325562"/>
                  </a:lnTo>
                  <a:lnTo>
                    <a:pt x="1425679" y="1325245"/>
                  </a:lnTo>
                  <a:lnTo>
                    <a:pt x="1418696" y="1324293"/>
                  </a:lnTo>
                  <a:lnTo>
                    <a:pt x="1411395" y="1323024"/>
                  </a:lnTo>
                  <a:lnTo>
                    <a:pt x="1404094" y="1321120"/>
                  </a:lnTo>
                  <a:lnTo>
                    <a:pt x="1396793" y="1318581"/>
                  </a:lnTo>
                  <a:lnTo>
                    <a:pt x="1389175" y="1315725"/>
                  </a:lnTo>
                  <a:lnTo>
                    <a:pt x="1381239" y="1312234"/>
                  </a:lnTo>
                  <a:lnTo>
                    <a:pt x="1372669" y="1308744"/>
                  </a:lnTo>
                  <a:lnTo>
                    <a:pt x="1364733" y="1304619"/>
                  </a:lnTo>
                  <a:lnTo>
                    <a:pt x="1356480" y="1299859"/>
                  </a:lnTo>
                  <a:lnTo>
                    <a:pt x="1347909" y="1295416"/>
                  </a:lnTo>
                  <a:lnTo>
                    <a:pt x="1339338" y="1290656"/>
                  </a:lnTo>
                  <a:lnTo>
                    <a:pt x="1322515" y="1279867"/>
                  </a:lnTo>
                  <a:lnTo>
                    <a:pt x="1313888" y="1274172"/>
                  </a:lnTo>
                  <a:lnTo>
                    <a:pt x="1313614" y="1274446"/>
                  </a:lnTo>
                  <a:lnTo>
                    <a:pt x="1311077" y="1277303"/>
                  </a:lnTo>
                  <a:lnTo>
                    <a:pt x="1307590" y="1280796"/>
                  </a:lnTo>
                  <a:lnTo>
                    <a:pt x="1303151" y="1284923"/>
                  </a:lnTo>
                  <a:lnTo>
                    <a:pt x="1297761" y="1289368"/>
                  </a:lnTo>
                  <a:lnTo>
                    <a:pt x="1291737" y="1293496"/>
                  </a:lnTo>
                  <a:lnTo>
                    <a:pt x="1285079" y="1297623"/>
                  </a:lnTo>
                  <a:lnTo>
                    <a:pt x="1280957" y="1299211"/>
                  </a:lnTo>
                  <a:lnTo>
                    <a:pt x="1277469" y="1301116"/>
                  </a:lnTo>
                  <a:lnTo>
                    <a:pt x="1273348" y="1302703"/>
                  </a:lnTo>
                  <a:lnTo>
                    <a:pt x="1268909" y="1303973"/>
                  </a:lnTo>
                  <a:lnTo>
                    <a:pt x="1264787" y="1305243"/>
                  </a:lnTo>
                  <a:lnTo>
                    <a:pt x="1260348" y="1305878"/>
                  </a:lnTo>
                  <a:lnTo>
                    <a:pt x="1255592" y="1306513"/>
                  </a:lnTo>
                  <a:lnTo>
                    <a:pt x="1251154" y="1306513"/>
                  </a:lnTo>
                  <a:lnTo>
                    <a:pt x="1246081" y="1306513"/>
                  </a:lnTo>
                  <a:lnTo>
                    <a:pt x="1241008" y="1306196"/>
                  </a:lnTo>
                  <a:lnTo>
                    <a:pt x="1235935" y="1305243"/>
                  </a:lnTo>
                  <a:lnTo>
                    <a:pt x="1230545" y="1303973"/>
                  </a:lnTo>
                  <a:lnTo>
                    <a:pt x="1225472" y="1302068"/>
                  </a:lnTo>
                  <a:lnTo>
                    <a:pt x="1220082" y="1299528"/>
                  </a:lnTo>
                  <a:lnTo>
                    <a:pt x="1214692" y="1296671"/>
                  </a:lnTo>
                  <a:lnTo>
                    <a:pt x="1208985" y="1293178"/>
                  </a:lnTo>
                  <a:lnTo>
                    <a:pt x="1201693" y="1287781"/>
                  </a:lnTo>
                  <a:lnTo>
                    <a:pt x="1195352" y="1283018"/>
                  </a:lnTo>
                  <a:lnTo>
                    <a:pt x="1189645" y="1277621"/>
                  </a:lnTo>
                  <a:lnTo>
                    <a:pt x="1184889" y="1272223"/>
                  </a:lnTo>
                  <a:lnTo>
                    <a:pt x="1180767" y="1266508"/>
                  </a:lnTo>
                  <a:lnTo>
                    <a:pt x="1177279" y="1261111"/>
                  </a:lnTo>
                  <a:lnTo>
                    <a:pt x="1174743" y="1255713"/>
                  </a:lnTo>
                  <a:lnTo>
                    <a:pt x="1172523" y="1250633"/>
                  </a:lnTo>
                  <a:lnTo>
                    <a:pt x="1171255" y="1245235"/>
                  </a:lnTo>
                  <a:lnTo>
                    <a:pt x="1170304" y="1239838"/>
                  </a:lnTo>
                  <a:lnTo>
                    <a:pt x="1169987" y="1234758"/>
                  </a:lnTo>
                  <a:lnTo>
                    <a:pt x="1169987" y="1229678"/>
                  </a:lnTo>
                  <a:lnTo>
                    <a:pt x="1170304" y="1224915"/>
                  </a:lnTo>
                  <a:lnTo>
                    <a:pt x="1170938" y="1219835"/>
                  </a:lnTo>
                  <a:lnTo>
                    <a:pt x="1172206" y="1215073"/>
                  </a:lnTo>
                  <a:lnTo>
                    <a:pt x="1173792" y="1210310"/>
                  </a:lnTo>
                  <a:lnTo>
                    <a:pt x="1175377" y="1206183"/>
                  </a:lnTo>
                  <a:lnTo>
                    <a:pt x="1177279" y="1201738"/>
                  </a:lnTo>
                  <a:lnTo>
                    <a:pt x="1179182" y="1197610"/>
                  </a:lnTo>
                  <a:lnTo>
                    <a:pt x="1181401" y="1193800"/>
                  </a:lnTo>
                  <a:lnTo>
                    <a:pt x="1185523" y="1186815"/>
                  </a:lnTo>
                  <a:lnTo>
                    <a:pt x="1188434" y="1183124"/>
                  </a:lnTo>
                  <a:lnTo>
                    <a:pt x="1179671" y="1178640"/>
                  </a:lnTo>
                  <a:lnTo>
                    <a:pt x="1146133" y="1161542"/>
                  </a:lnTo>
                  <a:lnTo>
                    <a:pt x="1139156" y="1169987"/>
                  </a:lnTo>
                  <a:lnTo>
                    <a:pt x="1130294" y="1180465"/>
                  </a:lnTo>
                  <a:lnTo>
                    <a:pt x="1122064" y="1189990"/>
                  </a:lnTo>
                  <a:lnTo>
                    <a:pt x="1113517" y="1198563"/>
                  </a:lnTo>
                  <a:lnTo>
                    <a:pt x="1105921" y="1206183"/>
                  </a:lnTo>
                  <a:lnTo>
                    <a:pt x="1098957" y="1212533"/>
                  </a:lnTo>
                  <a:lnTo>
                    <a:pt x="1092943" y="1217930"/>
                  </a:lnTo>
                  <a:lnTo>
                    <a:pt x="1087562" y="1221740"/>
                  </a:lnTo>
                  <a:lnTo>
                    <a:pt x="1068253" y="1234440"/>
                  </a:lnTo>
                  <a:lnTo>
                    <a:pt x="1058441" y="1240790"/>
                  </a:lnTo>
                  <a:lnTo>
                    <a:pt x="1048629" y="1246505"/>
                  </a:lnTo>
                  <a:lnTo>
                    <a:pt x="1038816" y="1251585"/>
                  </a:lnTo>
                  <a:lnTo>
                    <a:pt x="1033752" y="1253808"/>
                  </a:lnTo>
                  <a:lnTo>
                    <a:pt x="1028371" y="1256030"/>
                  </a:lnTo>
                  <a:lnTo>
                    <a:pt x="1023306" y="1257300"/>
                  </a:lnTo>
                  <a:lnTo>
                    <a:pt x="1018242" y="1258570"/>
                  </a:lnTo>
                  <a:lnTo>
                    <a:pt x="1013494" y="1259523"/>
                  </a:lnTo>
                  <a:lnTo>
                    <a:pt x="1008429" y="1260158"/>
                  </a:lnTo>
                  <a:lnTo>
                    <a:pt x="1003048" y="1260475"/>
                  </a:lnTo>
                  <a:lnTo>
                    <a:pt x="997984" y="1260158"/>
                  </a:lnTo>
                  <a:lnTo>
                    <a:pt x="992603" y="1259523"/>
                  </a:lnTo>
                  <a:lnTo>
                    <a:pt x="987855" y="1258253"/>
                  </a:lnTo>
                  <a:lnTo>
                    <a:pt x="982790" y="1256665"/>
                  </a:lnTo>
                  <a:lnTo>
                    <a:pt x="977409" y="1254443"/>
                  </a:lnTo>
                  <a:lnTo>
                    <a:pt x="972345" y="1251585"/>
                  </a:lnTo>
                  <a:lnTo>
                    <a:pt x="966964" y="1248093"/>
                  </a:lnTo>
                  <a:lnTo>
                    <a:pt x="961899" y="1244283"/>
                  </a:lnTo>
                  <a:lnTo>
                    <a:pt x="956835" y="1239520"/>
                  </a:lnTo>
                  <a:lnTo>
                    <a:pt x="951454" y="1234123"/>
                  </a:lnTo>
                  <a:lnTo>
                    <a:pt x="946389" y="1228090"/>
                  </a:lnTo>
                  <a:lnTo>
                    <a:pt x="941008" y="1221105"/>
                  </a:lnTo>
                  <a:lnTo>
                    <a:pt x="935943" y="1213485"/>
                  </a:lnTo>
                  <a:lnTo>
                    <a:pt x="930879" y="1205230"/>
                  </a:lnTo>
                  <a:lnTo>
                    <a:pt x="925498" y="1196023"/>
                  </a:lnTo>
                  <a:lnTo>
                    <a:pt x="923915" y="1192530"/>
                  </a:lnTo>
                  <a:lnTo>
                    <a:pt x="922333" y="1188720"/>
                  </a:lnTo>
                  <a:lnTo>
                    <a:pt x="921700" y="1184593"/>
                  </a:lnTo>
                  <a:lnTo>
                    <a:pt x="921067" y="1180783"/>
                  </a:lnTo>
                  <a:lnTo>
                    <a:pt x="920750" y="1176655"/>
                  </a:lnTo>
                  <a:lnTo>
                    <a:pt x="921067" y="1172845"/>
                  </a:lnTo>
                  <a:lnTo>
                    <a:pt x="921700" y="1168400"/>
                  </a:lnTo>
                  <a:lnTo>
                    <a:pt x="922333" y="1163955"/>
                  </a:lnTo>
                  <a:lnTo>
                    <a:pt x="923915" y="1159510"/>
                  </a:lnTo>
                  <a:lnTo>
                    <a:pt x="925181" y="1155065"/>
                  </a:lnTo>
                  <a:lnTo>
                    <a:pt x="926764" y="1150302"/>
                  </a:lnTo>
                  <a:lnTo>
                    <a:pt x="928980" y="1145540"/>
                  </a:lnTo>
                  <a:lnTo>
                    <a:pt x="931512" y="1140777"/>
                  </a:lnTo>
                  <a:lnTo>
                    <a:pt x="933728" y="1136015"/>
                  </a:lnTo>
                  <a:lnTo>
                    <a:pt x="939742" y="1126172"/>
                  </a:lnTo>
                  <a:lnTo>
                    <a:pt x="946389" y="1116330"/>
                  </a:lnTo>
                  <a:lnTo>
                    <a:pt x="953986" y="1106170"/>
                  </a:lnTo>
                  <a:lnTo>
                    <a:pt x="962532" y="1096010"/>
                  </a:lnTo>
                  <a:lnTo>
                    <a:pt x="971078" y="1085850"/>
                  </a:lnTo>
                  <a:lnTo>
                    <a:pt x="980258" y="1075690"/>
                  </a:lnTo>
                  <a:lnTo>
                    <a:pt x="981263" y="1074682"/>
                  </a:lnTo>
                  <a:lnTo>
                    <a:pt x="961294" y="1063855"/>
                  </a:lnTo>
                  <a:lnTo>
                    <a:pt x="958295" y="1066735"/>
                  </a:lnTo>
                  <a:lnTo>
                    <a:pt x="950387" y="1074331"/>
                  </a:lnTo>
                  <a:lnTo>
                    <a:pt x="942480" y="1081610"/>
                  </a:lnTo>
                  <a:lnTo>
                    <a:pt x="934256" y="1088889"/>
                  </a:lnTo>
                  <a:lnTo>
                    <a:pt x="926032" y="1095535"/>
                  </a:lnTo>
                  <a:lnTo>
                    <a:pt x="917808" y="1102181"/>
                  </a:lnTo>
                  <a:lnTo>
                    <a:pt x="909900" y="1108194"/>
                  </a:lnTo>
                  <a:lnTo>
                    <a:pt x="901360" y="1113890"/>
                  </a:lnTo>
                  <a:lnTo>
                    <a:pt x="893452" y="1119270"/>
                  </a:lnTo>
                  <a:lnTo>
                    <a:pt x="885545" y="1124334"/>
                  </a:lnTo>
                  <a:lnTo>
                    <a:pt x="877637" y="1128764"/>
                  </a:lnTo>
                  <a:lnTo>
                    <a:pt x="869413" y="1132562"/>
                  </a:lnTo>
                  <a:lnTo>
                    <a:pt x="861822" y="1136360"/>
                  </a:lnTo>
                  <a:lnTo>
                    <a:pt x="854546" y="1139208"/>
                  </a:lnTo>
                  <a:lnTo>
                    <a:pt x="847271" y="1141740"/>
                  </a:lnTo>
                  <a:lnTo>
                    <a:pt x="840313" y="1143322"/>
                  </a:lnTo>
                  <a:lnTo>
                    <a:pt x="833354" y="1144272"/>
                  </a:lnTo>
                  <a:lnTo>
                    <a:pt x="826712" y="1144588"/>
                  </a:lnTo>
                  <a:lnTo>
                    <a:pt x="820385" y="1144588"/>
                  </a:lnTo>
                  <a:lnTo>
                    <a:pt x="814059" y="1143955"/>
                  </a:lnTo>
                  <a:lnTo>
                    <a:pt x="808049" y="1143322"/>
                  </a:lnTo>
                  <a:lnTo>
                    <a:pt x="801723" y="1142056"/>
                  </a:lnTo>
                  <a:lnTo>
                    <a:pt x="795713" y="1140790"/>
                  </a:lnTo>
                  <a:lnTo>
                    <a:pt x="790020" y="1138575"/>
                  </a:lnTo>
                  <a:lnTo>
                    <a:pt x="784326" y="1136676"/>
                  </a:lnTo>
                  <a:lnTo>
                    <a:pt x="778633" y="1134461"/>
                  </a:lnTo>
                  <a:lnTo>
                    <a:pt x="773256" y="1131929"/>
                  </a:lnTo>
                  <a:lnTo>
                    <a:pt x="768511" y="1129081"/>
                  </a:lnTo>
                  <a:lnTo>
                    <a:pt x="763450" y="1125916"/>
                  </a:lnTo>
                  <a:lnTo>
                    <a:pt x="758706" y="1123068"/>
                  </a:lnTo>
                  <a:lnTo>
                    <a:pt x="753961" y="1119270"/>
                  </a:lnTo>
                  <a:lnTo>
                    <a:pt x="750165" y="1115789"/>
                  </a:lnTo>
                  <a:lnTo>
                    <a:pt x="746053" y="1111991"/>
                  </a:lnTo>
                  <a:lnTo>
                    <a:pt x="742890" y="1108194"/>
                  </a:lnTo>
                  <a:lnTo>
                    <a:pt x="739411" y="1103763"/>
                  </a:lnTo>
                  <a:lnTo>
                    <a:pt x="736564" y="1099332"/>
                  </a:lnTo>
                  <a:lnTo>
                    <a:pt x="734034" y="1095218"/>
                  </a:lnTo>
                  <a:lnTo>
                    <a:pt x="731820" y="1090471"/>
                  </a:lnTo>
                  <a:lnTo>
                    <a:pt x="730238" y="1085724"/>
                  </a:lnTo>
                  <a:lnTo>
                    <a:pt x="728657" y="1080660"/>
                  </a:lnTo>
                  <a:lnTo>
                    <a:pt x="727708" y="1076230"/>
                  </a:lnTo>
                  <a:lnTo>
                    <a:pt x="727391" y="1071166"/>
                  </a:lnTo>
                  <a:lnTo>
                    <a:pt x="727075" y="1065786"/>
                  </a:lnTo>
                  <a:lnTo>
                    <a:pt x="727708" y="1060722"/>
                  </a:lnTo>
                  <a:lnTo>
                    <a:pt x="728657" y="1055659"/>
                  </a:lnTo>
                  <a:lnTo>
                    <a:pt x="730238" y="1050595"/>
                  </a:lnTo>
                  <a:lnTo>
                    <a:pt x="732136" y="1045215"/>
                  </a:lnTo>
                  <a:lnTo>
                    <a:pt x="734666" y="1040152"/>
                  </a:lnTo>
                  <a:lnTo>
                    <a:pt x="737829" y="1034772"/>
                  </a:lnTo>
                  <a:lnTo>
                    <a:pt x="741309" y="1029392"/>
                  </a:lnTo>
                  <a:lnTo>
                    <a:pt x="758389" y="1006922"/>
                  </a:lnTo>
                  <a:lnTo>
                    <a:pt x="767562" y="994579"/>
                  </a:lnTo>
                  <a:lnTo>
                    <a:pt x="777368" y="981920"/>
                  </a:lnTo>
                  <a:lnTo>
                    <a:pt x="788122" y="968628"/>
                  </a:lnTo>
                  <a:lnTo>
                    <a:pt x="790242" y="966009"/>
                  </a:lnTo>
                  <a:lnTo>
                    <a:pt x="789233" y="965395"/>
                  </a:lnTo>
                  <a:lnTo>
                    <a:pt x="776219" y="957145"/>
                  </a:lnTo>
                  <a:lnTo>
                    <a:pt x="763839" y="949211"/>
                  </a:lnTo>
                  <a:lnTo>
                    <a:pt x="760189" y="946743"/>
                  </a:lnTo>
                  <a:lnTo>
                    <a:pt x="757399" y="948372"/>
                  </a:lnTo>
                  <a:lnTo>
                    <a:pt x="753277" y="949960"/>
                  </a:lnTo>
                  <a:lnTo>
                    <a:pt x="749473" y="951547"/>
                  </a:lnTo>
                  <a:lnTo>
                    <a:pt x="745351" y="952817"/>
                  </a:lnTo>
                  <a:lnTo>
                    <a:pt x="740912" y="954087"/>
                  </a:lnTo>
                  <a:lnTo>
                    <a:pt x="736473" y="955040"/>
                  </a:lnTo>
                  <a:lnTo>
                    <a:pt x="732035" y="955357"/>
                  </a:lnTo>
                  <a:lnTo>
                    <a:pt x="726962" y="955675"/>
                  </a:lnTo>
                  <a:lnTo>
                    <a:pt x="722206" y="955675"/>
                  </a:lnTo>
                  <a:lnTo>
                    <a:pt x="717450" y="955040"/>
                  </a:lnTo>
                  <a:lnTo>
                    <a:pt x="712377" y="954087"/>
                  </a:lnTo>
                  <a:lnTo>
                    <a:pt x="706987" y="952500"/>
                  </a:lnTo>
                  <a:lnTo>
                    <a:pt x="701597" y="950912"/>
                  </a:lnTo>
                  <a:lnTo>
                    <a:pt x="696207" y="948690"/>
                  </a:lnTo>
                  <a:lnTo>
                    <a:pt x="690817" y="945515"/>
                  </a:lnTo>
                  <a:lnTo>
                    <a:pt x="685427" y="942340"/>
                  </a:lnTo>
                  <a:lnTo>
                    <a:pt x="678135" y="936942"/>
                  </a:lnTo>
                  <a:lnTo>
                    <a:pt x="671477" y="931545"/>
                  </a:lnTo>
                  <a:lnTo>
                    <a:pt x="666087" y="926147"/>
                  </a:lnTo>
                  <a:lnTo>
                    <a:pt x="661014" y="920750"/>
                  </a:lnTo>
                  <a:lnTo>
                    <a:pt x="656892" y="915670"/>
                  </a:lnTo>
                  <a:lnTo>
                    <a:pt x="653721" y="910272"/>
                  </a:lnTo>
                  <a:lnTo>
                    <a:pt x="650868" y="904875"/>
                  </a:lnTo>
                  <a:lnTo>
                    <a:pt x="648966" y="899477"/>
                  </a:lnTo>
                  <a:lnTo>
                    <a:pt x="647380" y="894080"/>
                  </a:lnTo>
                  <a:lnTo>
                    <a:pt x="646746" y="889000"/>
                  </a:lnTo>
                  <a:lnTo>
                    <a:pt x="646112" y="883920"/>
                  </a:lnTo>
                  <a:lnTo>
                    <a:pt x="646112" y="878522"/>
                  </a:lnTo>
                  <a:lnTo>
                    <a:pt x="646746" y="873442"/>
                  </a:lnTo>
                  <a:lnTo>
                    <a:pt x="647380" y="868680"/>
                  </a:lnTo>
                  <a:lnTo>
                    <a:pt x="648039" y="865599"/>
                  </a:lnTo>
                  <a:lnTo>
                    <a:pt x="643850" y="862581"/>
                  </a:lnTo>
                  <a:lnTo>
                    <a:pt x="605442" y="834021"/>
                  </a:lnTo>
                  <a:lnTo>
                    <a:pt x="588300" y="821011"/>
                  </a:lnTo>
                  <a:lnTo>
                    <a:pt x="571794" y="808318"/>
                  </a:lnTo>
                  <a:lnTo>
                    <a:pt x="557192" y="796260"/>
                  </a:lnTo>
                  <a:lnTo>
                    <a:pt x="543225" y="784836"/>
                  </a:lnTo>
                  <a:lnTo>
                    <a:pt x="530846" y="774047"/>
                  </a:lnTo>
                  <a:lnTo>
                    <a:pt x="519736" y="763575"/>
                  </a:lnTo>
                  <a:lnTo>
                    <a:pt x="509578" y="753738"/>
                  </a:lnTo>
                  <a:lnTo>
                    <a:pt x="501325" y="744535"/>
                  </a:lnTo>
                  <a:lnTo>
                    <a:pt x="497516" y="739775"/>
                  </a:lnTo>
                  <a:lnTo>
                    <a:pt x="494341" y="735650"/>
                  </a:lnTo>
                  <a:lnTo>
                    <a:pt x="491484" y="731207"/>
                  </a:lnTo>
                  <a:lnTo>
                    <a:pt x="488627" y="727082"/>
                  </a:lnTo>
                  <a:lnTo>
                    <a:pt x="486405" y="723274"/>
                  </a:lnTo>
                  <a:lnTo>
                    <a:pt x="484183" y="719149"/>
                  </a:lnTo>
                  <a:lnTo>
                    <a:pt x="482596" y="715024"/>
                  </a:lnTo>
                  <a:lnTo>
                    <a:pt x="481327" y="711533"/>
                  </a:lnTo>
                  <a:lnTo>
                    <a:pt x="478152" y="699475"/>
                  </a:lnTo>
                  <a:lnTo>
                    <a:pt x="475613" y="687099"/>
                  </a:lnTo>
                  <a:lnTo>
                    <a:pt x="473391" y="675040"/>
                  </a:lnTo>
                  <a:lnTo>
                    <a:pt x="471169" y="662982"/>
                  </a:lnTo>
                  <a:lnTo>
                    <a:pt x="469899" y="650606"/>
                  </a:lnTo>
                  <a:lnTo>
                    <a:pt x="468947" y="638865"/>
                  </a:lnTo>
                  <a:lnTo>
                    <a:pt x="468312" y="626807"/>
                  </a:lnTo>
                  <a:lnTo>
                    <a:pt x="468312" y="614431"/>
                  </a:lnTo>
                  <a:lnTo>
                    <a:pt x="468629" y="602372"/>
                  </a:lnTo>
                  <a:lnTo>
                    <a:pt x="469264" y="589997"/>
                  </a:lnTo>
                  <a:lnTo>
                    <a:pt x="470217" y="577938"/>
                  </a:lnTo>
                  <a:lnTo>
                    <a:pt x="471804" y="565562"/>
                  </a:lnTo>
                  <a:lnTo>
                    <a:pt x="474026" y="553504"/>
                  </a:lnTo>
                  <a:lnTo>
                    <a:pt x="476248" y="541446"/>
                  </a:lnTo>
                  <a:lnTo>
                    <a:pt x="479422" y="529704"/>
                  </a:lnTo>
                  <a:lnTo>
                    <a:pt x="482596" y="517329"/>
                  </a:lnTo>
                  <a:lnTo>
                    <a:pt x="486405" y="505270"/>
                  </a:lnTo>
                  <a:lnTo>
                    <a:pt x="490215" y="493212"/>
                  </a:lnTo>
                  <a:lnTo>
                    <a:pt x="494976" y="481153"/>
                  </a:lnTo>
                  <a:lnTo>
                    <a:pt x="500055" y="469412"/>
                  </a:lnTo>
                  <a:lnTo>
                    <a:pt x="505451" y="457354"/>
                  </a:lnTo>
                  <a:lnTo>
                    <a:pt x="511482" y="445613"/>
                  </a:lnTo>
                  <a:lnTo>
                    <a:pt x="517831" y="433871"/>
                  </a:lnTo>
                  <a:lnTo>
                    <a:pt x="524497" y="421813"/>
                  </a:lnTo>
                  <a:lnTo>
                    <a:pt x="531480" y="410072"/>
                  </a:lnTo>
                  <a:lnTo>
                    <a:pt x="539099" y="398331"/>
                  </a:lnTo>
                  <a:lnTo>
                    <a:pt x="547035" y="386590"/>
                  </a:lnTo>
                  <a:lnTo>
                    <a:pt x="555288" y="375166"/>
                  </a:lnTo>
                  <a:lnTo>
                    <a:pt x="564176" y="363742"/>
                  </a:lnTo>
                  <a:lnTo>
                    <a:pt x="573064" y="352001"/>
                  </a:lnTo>
                  <a:lnTo>
                    <a:pt x="582904" y="340577"/>
                  </a:lnTo>
                  <a:lnTo>
                    <a:pt x="592744" y="329153"/>
                  </a:lnTo>
                  <a:lnTo>
                    <a:pt x="608298" y="312970"/>
                  </a:lnTo>
                  <a:lnTo>
                    <a:pt x="623535" y="297738"/>
                  </a:lnTo>
                  <a:lnTo>
                    <a:pt x="638454" y="282824"/>
                  </a:lnTo>
                  <a:lnTo>
                    <a:pt x="653691" y="269496"/>
                  </a:lnTo>
                  <a:lnTo>
                    <a:pt x="668293" y="256803"/>
                  </a:lnTo>
                  <a:lnTo>
                    <a:pt x="682577" y="245062"/>
                  </a:lnTo>
                  <a:lnTo>
                    <a:pt x="695909" y="234590"/>
                  </a:lnTo>
                  <a:lnTo>
                    <a:pt x="708924" y="224753"/>
                  </a:lnTo>
                  <a:lnTo>
                    <a:pt x="720668" y="216502"/>
                  </a:lnTo>
                  <a:lnTo>
                    <a:pt x="731778" y="208886"/>
                  </a:lnTo>
                  <a:lnTo>
                    <a:pt x="749872" y="196828"/>
                  </a:lnTo>
                  <a:lnTo>
                    <a:pt x="762252" y="189212"/>
                  </a:lnTo>
                  <a:lnTo>
                    <a:pt x="767013" y="186039"/>
                  </a:lnTo>
                  <a:lnTo>
                    <a:pt x="769870" y="184769"/>
                  </a:lnTo>
                  <a:lnTo>
                    <a:pt x="772727" y="183817"/>
                  </a:lnTo>
                  <a:lnTo>
                    <a:pt x="775584" y="183183"/>
                  </a:lnTo>
                  <a:lnTo>
                    <a:pt x="778441" y="182865"/>
                  </a:lnTo>
                  <a:lnTo>
                    <a:pt x="1214906" y="157162"/>
                  </a:lnTo>
                  <a:close/>
                  <a:moveTo>
                    <a:pt x="2261552" y="58737"/>
                  </a:moveTo>
                  <a:lnTo>
                    <a:pt x="2505075" y="597852"/>
                  </a:lnTo>
                  <a:lnTo>
                    <a:pt x="2166937" y="725487"/>
                  </a:lnTo>
                  <a:lnTo>
                    <a:pt x="2163762" y="705484"/>
                  </a:lnTo>
                  <a:lnTo>
                    <a:pt x="2160587" y="685799"/>
                  </a:lnTo>
                  <a:lnTo>
                    <a:pt x="2157095" y="666749"/>
                  </a:lnTo>
                  <a:lnTo>
                    <a:pt x="2153602" y="647699"/>
                  </a:lnTo>
                  <a:lnTo>
                    <a:pt x="2149475" y="629284"/>
                  </a:lnTo>
                  <a:lnTo>
                    <a:pt x="2145030" y="611504"/>
                  </a:lnTo>
                  <a:lnTo>
                    <a:pt x="2140902" y="594359"/>
                  </a:lnTo>
                  <a:lnTo>
                    <a:pt x="2136140" y="577214"/>
                  </a:lnTo>
                  <a:lnTo>
                    <a:pt x="2131060" y="560387"/>
                  </a:lnTo>
                  <a:lnTo>
                    <a:pt x="2126297" y="544512"/>
                  </a:lnTo>
                  <a:lnTo>
                    <a:pt x="2121217" y="528954"/>
                  </a:lnTo>
                  <a:lnTo>
                    <a:pt x="2115820" y="513397"/>
                  </a:lnTo>
                  <a:lnTo>
                    <a:pt x="2110105" y="498792"/>
                  </a:lnTo>
                  <a:lnTo>
                    <a:pt x="2104707" y="484187"/>
                  </a:lnTo>
                  <a:lnTo>
                    <a:pt x="2098675" y="469899"/>
                  </a:lnTo>
                  <a:lnTo>
                    <a:pt x="2092960" y="456564"/>
                  </a:lnTo>
                  <a:lnTo>
                    <a:pt x="2086927" y="443229"/>
                  </a:lnTo>
                  <a:lnTo>
                    <a:pt x="2080577" y="430212"/>
                  </a:lnTo>
                  <a:lnTo>
                    <a:pt x="2074862" y="417829"/>
                  </a:lnTo>
                  <a:lnTo>
                    <a:pt x="2068512" y="405764"/>
                  </a:lnTo>
                  <a:lnTo>
                    <a:pt x="2062162" y="394334"/>
                  </a:lnTo>
                  <a:lnTo>
                    <a:pt x="2055812" y="382904"/>
                  </a:lnTo>
                  <a:lnTo>
                    <a:pt x="2049145" y="371792"/>
                  </a:lnTo>
                  <a:lnTo>
                    <a:pt x="2042795" y="361314"/>
                  </a:lnTo>
                  <a:lnTo>
                    <a:pt x="2036127" y="350837"/>
                  </a:lnTo>
                  <a:lnTo>
                    <a:pt x="2029142" y="340994"/>
                  </a:lnTo>
                  <a:lnTo>
                    <a:pt x="2022792" y="331469"/>
                  </a:lnTo>
                  <a:lnTo>
                    <a:pt x="2016125" y="321944"/>
                  </a:lnTo>
                  <a:lnTo>
                    <a:pt x="2002790" y="304799"/>
                  </a:lnTo>
                  <a:lnTo>
                    <a:pt x="1989772" y="288607"/>
                  </a:lnTo>
                  <a:lnTo>
                    <a:pt x="1977072" y="273684"/>
                  </a:lnTo>
                  <a:lnTo>
                    <a:pt x="1964372" y="260349"/>
                  </a:lnTo>
                  <a:lnTo>
                    <a:pt x="1951990" y="247967"/>
                  </a:lnTo>
                  <a:lnTo>
                    <a:pt x="1940242" y="236537"/>
                  </a:lnTo>
                  <a:lnTo>
                    <a:pt x="1928812" y="226377"/>
                  </a:lnTo>
                  <a:lnTo>
                    <a:pt x="1918017" y="217169"/>
                  </a:lnTo>
                  <a:lnTo>
                    <a:pt x="1907857" y="209232"/>
                  </a:lnTo>
                  <a:lnTo>
                    <a:pt x="1898332" y="202247"/>
                  </a:lnTo>
                  <a:lnTo>
                    <a:pt x="1889760" y="196214"/>
                  </a:lnTo>
                  <a:lnTo>
                    <a:pt x="1882140" y="191134"/>
                  </a:lnTo>
                  <a:lnTo>
                    <a:pt x="1875472" y="187007"/>
                  </a:lnTo>
                  <a:lnTo>
                    <a:pt x="1869757" y="183514"/>
                  </a:lnTo>
                  <a:lnTo>
                    <a:pt x="1861502" y="179387"/>
                  </a:lnTo>
                  <a:lnTo>
                    <a:pt x="1858962" y="177799"/>
                  </a:lnTo>
                  <a:lnTo>
                    <a:pt x="2261552" y="58737"/>
                  </a:lnTo>
                  <a:close/>
                  <a:moveTo>
                    <a:pt x="371173" y="0"/>
                  </a:moveTo>
                  <a:lnTo>
                    <a:pt x="708025" y="151447"/>
                  </a:lnTo>
                  <a:lnTo>
                    <a:pt x="701351" y="153352"/>
                  </a:lnTo>
                  <a:lnTo>
                    <a:pt x="693089" y="155892"/>
                  </a:lnTo>
                  <a:lnTo>
                    <a:pt x="682284" y="159702"/>
                  </a:lnTo>
                  <a:lnTo>
                    <a:pt x="668937" y="165100"/>
                  </a:lnTo>
                  <a:lnTo>
                    <a:pt x="653366" y="172085"/>
                  </a:lnTo>
                  <a:lnTo>
                    <a:pt x="644468" y="176212"/>
                  </a:lnTo>
                  <a:lnTo>
                    <a:pt x="635570" y="180657"/>
                  </a:lnTo>
                  <a:lnTo>
                    <a:pt x="626354" y="186055"/>
                  </a:lnTo>
                  <a:lnTo>
                    <a:pt x="616185" y="191770"/>
                  </a:lnTo>
                  <a:lnTo>
                    <a:pt x="606016" y="198120"/>
                  </a:lnTo>
                  <a:lnTo>
                    <a:pt x="595529" y="204787"/>
                  </a:lnTo>
                  <a:lnTo>
                    <a:pt x="584724" y="212090"/>
                  </a:lnTo>
                  <a:lnTo>
                    <a:pt x="573602" y="220345"/>
                  </a:lnTo>
                  <a:lnTo>
                    <a:pt x="562479" y="228917"/>
                  </a:lnTo>
                  <a:lnTo>
                    <a:pt x="550721" y="237807"/>
                  </a:lnTo>
                  <a:lnTo>
                    <a:pt x="538963" y="247967"/>
                  </a:lnTo>
                  <a:lnTo>
                    <a:pt x="527205" y="258445"/>
                  </a:lnTo>
                  <a:lnTo>
                    <a:pt x="515129" y="269875"/>
                  </a:lnTo>
                  <a:lnTo>
                    <a:pt x="503054" y="281940"/>
                  </a:lnTo>
                  <a:lnTo>
                    <a:pt x="491296" y="294640"/>
                  </a:lnTo>
                  <a:lnTo>
                    <a:pt x="479220" y="308292"/>
                  </a:lnTo>
                  <a:lnTo>
                    <a:pt x="467462" y="322580"/>
                  </a:lnTo>
                  <a:lnTo>
                    <a:pt x="455386" y="337820"/>
                  </a:lnTo>
                  <a:lnTo>
                    <a:pt x="443628" y="353695"/>
                  </a:lnTo>
                  <a:lnTo>
                    <a:pt x="431870" y="370840"/>
                  </a:lnTo>
                  <a:lnTo>
                    <a:pt x="427421" y="378142"/>
                  </a:lnTo>
                  <a:lnTo>
                    <a:pt x="422654" y="385445"/>
                  </a:lnTo>
                  <a:lnTo>
                    <a:pt x="418205" y="392747"/>
                  </a:lnTo>
                  <a:lnTo>
                    <a:pt x="414392" y="400050"/>
                  </a:lnTo>
                  <a:lnTo>
                    <a:pt x="406447" y="415290"/>
                  </a:lnTo>
                  <a:lnTo>
                    <a:pt x="399774" y="430530"/>
                  </a:lnTo>
                  <a:lnTo>
                    <a:pt x="393418" y="446087"/>
                  </a:lnTo>
                  <a:lnTo>
                    <a:pt x="388015" y="461327"/>
                  </a:lnTo>
                  <a:lnTo>
                    <a:pt x="383249" y="476567"/>
                  </a:lnTo>
                  <a:lnTo>
                    <a:pt x="378800" y="492125"/>
                  </a:lnTo>
                  <a:lnTo>
                    <a:pt x="375304" y="507365"/>
                  </a:lnTo>
                  <a:lnTo>
                    <a:pt x="371808" y="522287"/>
                  </a:lnTo>
                  <a:lnTo>
                    <a:pt x="369266" y="537527"/>
                  </a:lnTo>
                  <a:lnTo>
                    <a:pt x="366724" y="552132"/>
                  </a:lnTo>
                  <a:lnTo>
                    <a:pt x="365135" y="566737"/>
                  </a:lnTo>
                  <a:lnTo>
                    <a:pt x="363864" y="581025"/>
                  </a:lnTo>
                  <a:lnTo>
                    <a:pt x="362910" y="594995"/>
                  </a:lnTo>
                  <a:lnTo>
                    <a:pt x="362275" y="608330"/>
                  </a:lnTo>
                  <a:lnTo>
                    <a:pt x="361322" y="621347"/>
                  </a:lnTo>
                  <a:lnTo>
                    <a:pt x="361322" y="633730"/>
                  </a:lnTo>
                  <a:lnTo>
                    <a:pt x="361322" y="645795"/>
                  </a:lnTo>
                  <a:lnTo>
                    <a:pt x="361957" y="656907"/>
                  </a:lnTo>
                  <a:lnTo>
                    <a:pt x="363228" y="678180"/>
                  </a:lnTo>
                  <a:lnTo>
                    <a:pt x="364499" y="695642"/>
                  </a:lnTo>
                  <a:lnTo>
                    <a:pt x="366088" y="710247"/>
                  </a:lnTo>
                  <a:lnTo>
                    <a:pt x="367359" y="721042"/>
                  </a:lnTo>
                  <a:lnTo>
                    <a:pt x="369266" y="730250"/>
                  </a:lnTo>
                  <a:lnTo>
                    <a:pt x="0" y="553720"/>
                  </a:lnTo>
                  <a:lnTo>
                    <a:pt x="3711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8" name="文本框 81"/>
          <p:cNvSpPr txBox="1">
            <a:spLocks noChangeArrowheads="1"/>
          </p:cNvSpPr>
          <p:nvPr/>
        </p:nvSpPr>
        <p:spPr bwMode="auto">
          <a:xfrm>
            <a:off x="4323030" y="62093"/>
            <a:ext cx="3553917" cy="112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spc="800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</a:rPr>
              <a:t>备用图标</a:t>
            </a:r>
            <a:endParaRPr lang="en-US" altLang="zh-CN" sz="2135" spc="800" dirty="0">
              <a:solidFill>
                <a:srgbClr val="0070C0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194A9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835" y="6273633"/>
            <a:ext cx="1710330" cy="35865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绪论背景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研究思路方法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关键技术难点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研究成果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论文总结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研究背景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5910CF47-4434-408E-AA4D-B588E212E30D}"/>
              </a:ext>
            </a:extLst>
          </p:cNvPr>
          <p:cNvSpPr txBox="1"/>
          <p:nvPr/>
        </p:nvSpPr>
        <p:spPr>
          <a:xfrm>
            <a:off x="338650" y="1647267"/>
            <a:ext cx="11514700" cy="51271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这里是重点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这里是重点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966242" y="1965597"/>
            <a:ext cx="10222390" cy="790303"/>
          </a:xfrm>
          <a:prstGeom prst="rect">
            <a:avLst/>
          </a:prstGeom>
          <a:solidFill>
            <a:srgbClr val="194A96"/>
          </a:solidFill>
          <a:ln w="12700" cap="flat" cmpd="sng" algn="ctr">
            <a:solidFill>
              <a:srgbClr val="448AD7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研究背景概述</a:t>
            </a:r>
          </a:p>
        </p:txBody>
      </p:sp>
      <p:sp>
        <p:nvSpPr>
          <p:cNvPr id="52" name="学论网-矩形 1"/>
          <p:cNvSpPr/>
          <p:nvPr/>
        </p:nvSpPr>
        <p:spPr>
          <a:xfrm>
            <a:off x="96624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194A96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4421437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194A96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4" name="学论网-矩形 1"/>
          <p:cNvSpPr/>
          <p:nvPr/>
        </p:nvSpPr>
        <p:spPr>
          <a:xfrm>
            <a:off x="787663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194A96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5" name="学论网-www.xuelun.me"/>
          <p:cNvSpPr txBox="1"/>
          <p:nvPr/>
        </p:nvSpPr>
        <p:spPr>
          <a:xfrm>
            <a:off x="1257299" y="3192656"/>
            <a:ext cx="2781302" cy="203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56" name="学论网-www.xuelun.me"/>
          <p:cNvSpPr txBox="1"/>
          <p:nvPr/>
        </p:nvSpPr>
        <p:spPr>
          <a:xfrm>
            <a:off x="4686786" y="3192656"/>
            <a:ext cx="2781302" cy="203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57" name="学论网-www.xuelun.me"/>
          <p:cNvSpPr txBox="1"/>
          <p:nvPr/>
        </p:nvSpPr>
        <p:spPr>
          <a:xfrm>
            <a:off x="8141981" y="3192656"/>
            <a:ext cx="2781302" cy="203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</p:spTree>
    <p:extLst>
      <p:ext uri="{BB962C8B-B14F-4D97-AF65-F5344CB8AC3E}">
        <p14:creationId xmlns:p14="http://schemas.microsoft.com/office/powerpoint/2010/main" val="373155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43887" y="2605819"/>
            <a:ext cx="3216164" cy="3216164"/>
            <a:chOff x="1068251" y="2861983"/>
            <a:chExt cx="3343834" cy="3343834"/>
          </a:xfrm>
          <a:solidFill>
            <a:srgbClr val="0080CB"/>
          </a:solidFill>
        </p:grpSpPr>
        <p:sp>
          <p:nvSpPr>
            <p:cNvPr id="17" name="椭圆 16"/>
            <p:cNvSpPr/>
            <p:nvPr/>
          </p:nvSpPr>
          <p:spPr>
            <a:xfrm>
              <a:off x="1068251" y="2861983"/>
              <a:ext cx="3343834" cy="3343834"/>
            </a:xfrm>
            <a:prstGeom prst="ellipse">
              <a:avLst/>
            </a:prstGeom>
            <a:solidFill>
              <a:srgbClr val="194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25836" y="3019568"/>
              <a:ext cx="3028664" cy="302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研究方法概述</a:t>
              </a:r>
            </a:p>
          </p:txBody>
        </p:sp>
      </p:grpSp>
      <p:sp>
        <p:nvSpPr>
          <p:cNvPr id="19" name="Freeform 11"/>
          <p:cNvSpPr/>
          <p:nvPr/>
        </p:nvSpPr>
        <p:spPr bwMode="auto">
          <a:xfrm flipH="1">
            <a:off x="4336200" y="1818467"/>
            <a:ext cx="617919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04920" y="1810196"/>
            <a:ext cx="6577480" cy="1144840"/>
            <a:chOff x="5710619" y="2505937"/>
            <a:chExt cx="6096000" cy="1144840"/>
          </a:xfrm>
        </p:grpSpPr>
        <p:sp>
          <p:nvSpPr>
            <p:cNvPr id="21" name="矩形 20"/>
            <p:cNvSpPr/>
            <p:nvPr/>
          </p:nvSpPr>
          <p:spPr>
            <a:xfrm>
              <a:off x="5710619" y="250593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710619" y="2863254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04920" y="3009115"/>
            <a:ext cx="6577480" cy="1144840"/>
            <a:chOff x="5710619" y="3709905"/>
            <a:chExt cx="6096000" cy="1144840"/>
          </a:xfrm>
        </p:grpSpPr>
        <p:sp>
          <p:nvSpPr>
            <p:cNvPr id="37" name="矩形 36"/>
            <p:cNvSpPr/>
            <p:nvPr/>
          </p:nvSpPr>
          <p:spPr>
            <a:xfrm>
              <a:off x="5710619" y="3709905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5710619" y="4067222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04920" y="4235259"/>
            <a:ext cx="6577480" cy="1144840"/>
            <a:chOff x="5710619" y="5026457"/>
            <a:chExt cx="6096000" cy="1144840"/>
          </a:xfrm>
        </p:grpSpPr>
        <p:sp>
          <p:nvSpPr>
            <p:cNvPr id="40" name="矩形 39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710619" y="5383774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04920" y="5434179"/>
            <a:ext cx="6577480" cy="1144840"/>
            <a:chOff x="5710619" y="5026457"/>
            <a:chExt cx="6096000" cy="1144840"/>
          </a:xfrm>
        </p:grpSpPr>
        <p:sp>
          <p:nvSpPr>
            <p:cNvPr id="43" name="矩形 42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5710619" y="5383774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2158457E-21B9-4364-9654-7E59BF7B9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>
            <a:spLocks noChangeAspect="1"/>
          </p:cNvSpPr>
          <p:nvPr/>
        </p:nvSpPr>
        <p:spPr>
          <a:xfrm>
            <a:off x="1245291" y="2543552"/>
            <a:ext cx="3508519" cy="3508519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1635127" y="2933386"/>
            <a:ext cx="2728848" cy="2728848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2024965" y="3323223"/>
            <a:ext cx="1949177" cy="1949177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2414797" y="3713057"/>
            <a:ext cx="1169507" cy="116950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cxnSp>
        <p:nvCxnSpPr>
          <p:cNvPr id="48" name="直线连接符 27"/>
          <p:cNvCxnSpPr/>
          <p:nvPr/>
        </p:nvCxnSpPr>
        <p:spPr>
          <a:xfrm>
            <a:off x="4125158" y="206534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28"/>
          <p:cNvCxnSpPr/>
          <p:nvPr/>
        </p:nvCxnSpPr>
        <p:spPr>
          <a:xfrm>
            <a:off x="4503200" y="3074146"/>
            <a:ext cx="1984485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30"/>
          <p:cNvCxnSpPr/>
          <p:nvPr/>
        </p:nvCxnSpPr>
        <p:spPr>
          <a:xfrm>
            <a:off x="4125157" y="418190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31"/>
          <p:cNvCxnSpPr/>
          <p:nvPr/>
        </p:nvCxnSpPr>
        <p:spPr>
          <a:xfrm>
            <a:off x="3833999" y="5220085"/>
            <a:ext cx="2653687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34"/>
          <p:cNvSpPr>
            <a:spLocks noChangeArrowheads="1"/>
          </p:cNvSpPr>
          <p:nvPr/>
        </p:nvSpPr>
        <p:spPr bwMode="auto">
          <a:xfrm>
            <a:off x="6480976" y="1820389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3" name="文本框 34"/>
          <p:cNvSpPr>
            <a:spLocks noChangeArrowheads="1"/>
          </p:cNvSpPr>
          <p:nvPr/>
        </p:nvSpPr>
        <p:spPr bwMode="auto">
          <a:xfrm>
            <a:off x="6480976" y="2858171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4" name="文本框 34"/>
          <p:cNvSpPr>
            <a:spLocks noChangeArrowheads="1"/>
          </p:cNvSpPr>
          <p:nvPr/>
        </p:nvSpPr>
        <p:spPr bwMode="auto">
          <a:xfrm>
            <a:off x="6480976" y="3976537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5" name="文本框 34"/>
          <p:cNvSpPr>
            <a:spLocks noChangeArrowheads="1"/>
          </p:cNvSpPr>
          <p:nvPr/>
        </p:nvSpPr>
        <p:spPr bwMode="auto">
          <a:xfrm>
            <a:off x="6480976" y="5001853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6" name="饼形 7"/>
          <p:cNvSpPr>
            <a:spLocks noChangeAspect="1"/>
          </p:cNvSpPr>
          <p:nvPr/>
        </p:nvSpPr>
        <p:spPr>
          <a:xfrm>
            <a:off x="493467" y="1791726"/>
            <a:ext cx="5012168" cy="5012168"/>
          </a:xfrm>
          <a:prstGeom prst="pie">
            <a:avLst>
              <a:gd name="adj1" fmla="val 16891099"/>
              <a:gd name="adj2" fmla="val 18389175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7" name="饼形 8"/>
          <p:cNvSpPr>
            <a:spLocks noChangeAspect="1"/>
          </p:cNvSpPr>
          <p:nvPr/>
        </p:nvSpPr>
        <p:spPr>
          <a:xfrm>
            <a:off x="994686" y="2306595"/>
            <a:ext cx="4009735" cy="4009735"/>
          </a:xfrm>
          <a:prstGeom prst="pie">
            <a:avLst>
              <a:gd name="adj1" fmla="val 18800821"/>
              <a:gd name="adj2" fmla="val 20487076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8" name="饼形 9"/>
          <p:cNvSpPr>
            <a:spLocks noChangeAspect="1"/>
          </p:cNvSpPr>
          <p:nvPr/>
        </p:nvSpPr>
        <p:spPr>
          <a:xfrm>
            <a:off x="1487434" y="2811093"/>
            <a:ext cx="3007301" cy="3007301"/>
          </a:xfrm>
          <a:prstGeom prst="pie">
            <a:avLst>
              <a:gd name="adj1" fmla="val 21086868"/>
              <a:gd name="adj2" fmla="val 1772864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9" name="饼形 10"/>
          <p:cNvSpPr>
            <a:spLocks noChangeAspect="1"/>
          </p:cNvSpPr>
          <p:nvPr/>
        </p:nvSpPr>
        <p:spPr>
          <a:xfrm>
            <a:off x="1746508" y="3078634"/>
            <a:ext cx="2506085" cy="2506085"/>
          </a:xfrm>
          <a:prstGeom prst="pie">
            <a:avLst>
              <a:gd name="adj1" fmla="val 2573177"/>
              <a:gd name="adj2" fmla="val 6304209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0F0000B-1448-482D-ADCC-D25A207927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2133</Words>
  <Application>Microsoft Office PowerPoint</Application>
  <PresentationFormat>宽屏</PresentationFormat>
  <Paragraphs>198</Paragraphs>
  <Slides>19</Slides>
  <Notes>19</Notes>
  <HiddenSlides>1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Impact MT Std</vt:lpstr>
      <vt:lpstr>等线</vt:lpstr>
      <vt:lpstr>等线 Light</vt:lpstr>
      <vt:lpstr>华文宋体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Feng 时羽</cp:lastModifiedBy>
  <cp:revision>117</cp:revision>
  <dcterms:created xsi:type="dcterms:W3CDTF">2016-11-24T09:20:00Z</dcterms:created>
  <dcterms:modified xsi:type="dcterms:W3CDTF">2022-05-06T15:33:23Z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